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9.xml" ContentType="application/vnd.openxmlformats-officedocument.presentationml.notesSlide+xml"/>
  <Override PartName="/ppt/ink/ink5.xml" ContentType="application/inkml+xml"/>
  <Override PartName="/ppt/notesSlides/notesSlide10.xml" ContentType="application/vnd.openxmlformats-officedocument.presentationml.notesSlide+xml"/>
  <Override PartName="/ppt/ink/ink6.xml" ContentType="application/inkml+xml"/>
  <Override PartName="/ppt/ink/ink7.xml" ContentType="application/inkml+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ink/ink8.xml" ContentType="application/inkml+xml"/>
  <Override PartName="/ppt/ink/ink9.xml" ContentType="application/inkml+xml"/>
  <Override PartName="/ppt/notesSlides/notesSlide13.xml" ContentType="application/vnd.openxmlformats-officedocument.presentationml.notesSlide+xml"/>
  <Override PartName="/ppt/ink/ink10.xml" ContentType="application/inkml+xml"/>
  <Override PartName="/ppt/ink/ink11.xml" ContentType="application/inkml+xml"/>
  <Override PartName="/ppt/notesSlides/notesSlide1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ink/ink12.xml" ContentType="application/inkml+xml"/>
  <Override PartName="/ppt/notesSlides/notesSlide1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40"/>
  </p:notesMasterIdLst>
  <p:sldIdLst>
    <p:sldId id="433" r:id="rId2"/>
    <p:sldId id="406" r:id="rId3"/>
    <p:sldId id="359" r:id="rId4"/>
    <p:sldId id="363" r:id="rId5"/>
    <p:sldId id="400" r:id="rId6"/>
    <p:sldId id="401" r:id="rId7"/>
    <p:sldId id="387" r:id="rId8"/>
    <p:sldId id="364" r:id="rId9"/>
    <p:sldId id="365" r:id="rId10"/>
    <p:sldId id="260" r:id="rId11"/>
    <p:sldId id="261" r:id="rId12"/>
    <p:sldId id="262" r:id="rId13"/>
    <p:sldId id="263" r:id="rId14"/>
    <p:sldId id="264" r:id="rId15"/>
    <p:sldId id="395" r:id="rId16"/>
    <p:sldId id="266" r:id="rId17"/>
    <p:sldId id="267" r:id="rId18"/>
    <p:sldId id="388" r:id="rId19"/>
    <p:sldId id="396" r:id="rId20"/>
    <p:sldId id="269" r:id="rId21"/>
    <p:sldId id="369" r:id="rId22"/>
    <p:sldId id="272" r:id="rId23"/>
    <p:sldId id="370" r:id="rId24"/>
    <p:sldId id="274" r:id="rId25"/>
    <p:sldId id="371" r:id="rId26"/>
    <p:sldId id="380" r:id="rId27"/>
    <p:sldId id="381" r:id="rId28"/>
    <p:sldId id="434" r:id="rId29"/>
    <p:sldId id="402" r:id="rId30"/>
    <p:sldId id="435" r:id="rId31"/>
    <p:sldId id="403" r:id="rId32"/>
    <p:sldId id="382" r:id="rId33"/>
    <p:sldId id="436" r:id="rId34"/>
    <p:sldId id="437" r:id="rId35"/>
    <p:sldId id="404" r:id="rId36"/>
    <p:sldId id="405" r:id="rId37"/>
    <p:sldId id="438" r:id="rId38"/>
    <p:sldId id="390" r:id="rId39"/>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00" autoAdjust="0"/>
    <p:restoredTop sz="90392" autoAdjust="0"/>
  </p:normalViewPr>
  <p:slideViewPr>
    <p:cSldViewPr>
      <p:cViewPr varScale="1">
        <p:scale>
          <a:sx n="78" d="100"/>
          <a:sy n="78" d="100"/>
        </p:scale>
        <p:origin x="135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BCA061-82DD-9749-A2DF-C4ED768F499B}" type="doc">
      <dgm:prSet loTypeId="urn:microsoft.com/office/officeart/2008/layout/VerticalAccentList" loCatId="list" qsTypeId="urn:microsoft.com/office/officeart/2005/8/quickstyle/simple4" qsCatId="simple" csTypeId="urn:microsoft.com/office/officeart/2005/8/colors/accent1_2" csCatId="accent1" phldr="1"/>
      <dgm:spPr/>
      <dgm:t>
        <a:bodyPr/>
        <a:lstStyle/>
        <a:p>
          <a:endParaRPr lang="en-US"/>
        </a:p>
      </dgm:t>
    </dgm:pt>
    <dgm:pt modelId="{A3CD91D2-8899-084F-BE82-872B8AD4B478}">
      <dgm:prSet/>
      <dgm:spPr>
        <a:solidFill>
          <a:schemeClr val="accent2"/>
        </a:solidFill>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gm:spPr>
      <dgm:t>
        <a:bodyPr/>
        <a:lstStyle/>
        <a:p>
          <a:pPr rtl="0"/>
          <a:r>
            <a:rPr lang="en-US" b="1" dirty="0">
              <a:solidFill>
                <a:schemeClr val="bg1"/>
              </a:solidFill>
            </a:rPr>
            <a:t>Design goals</a:t>
          </a:r>
          <a:endParaRPr lang="en-US" dirty="0">
            <a:solidFill>
              <a:schemeClr val="bg1"/>
            </a:solidFill>
          </a:endParaRPr>
        </a:p>
      </dgm:t>
    </dgm:pt>
    <dgm:pt modelId="{0F6D0B2C-5BB2-D641-A41C-7AA7C9E31E78}" type="parTrans" cxnId="{4768E39E-AEA8-CD43-A6E4-79B565FEE1D4}">
      <dgm:prSet/>
      <dgm:spPr/>
      <dgm:t>
        <a:bodyPr/>
        <a:lstStyle/>
        <a:p>
          <a:endParaRPr lang="en-US"/>
        </a:p>
      </dgm:t>
    </dgm:pt>
    <dgm:pt modelId="{C7FEB8EE-DDF2-6E41-8DD7-FBD5DC36DB2D}" type="sibTrans" cxnId="{4768E39E-AEA8-CD43-A6E4-79B565FEE1D4}">
      <dgm:prSet/>
      <dgm:spPr/>
      <dgm:t>
        <a:bodyPr/>
        <a:lstStyle/>
        <a:p>
          <a:endParaRPr lang="en-US"/>
        </a:p>
      </dgm:t>
    </dgm:pt>
    <dgm:pt modelId="{AC8D4089-26EE-0649-89EB-CC0FAB38D3BF}">
      <dgm:prSet/>
      <dgm:spPr>
        <a:solidFill>
          <a:schemeClr val="accent2"/>
        </a:solidFill>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gm:spPr>
      <dgm:t>
        <a:bodyPr/>
        <a:lstStyle/>
        <a:p>
          <a:pPr rtl="0">
            <a:buFont typeface="+mj-lt"/>
            <a:buNone/>
          </a:pPr>
          <a:r>
            <a:rPr lang="en-US" b="0" dirty="0">
              <a:solidFill>
                <a:schemeClr val="bg1"/>
              </a:solidFill>
              <a:latin typeface="+mj-lt"/>
            </a:rPr>
            <a:t>All traffic from inside to outside, and vice versa, must pass through the firewall</a:t>
          </a:r>
        </a:p>
      </dgm:t>
    </dgm:pt>
    <dgm:pt modelId="{ACB3EAF2-B19B-EF45-BBEF-2B47182BB993}" type="parTrans" cxnId="{4A002075-948A-044F-9DE3-850216B6DA41}">
      <dgm:prSet/>
      <dgm:spPr/>
      <dgm:t>
        <a:bodyPr/>
        <a:lstStyle/>
        <a:p>
          <a:endParaRPr lang="en-US"/>
        </a:p>
      </dgm:t>
    </dgm:pt>
    <dgm:pt modelId="{307D3FA7-8EC8-DF43-8908-7C6CF1700048}" type="sibTrans" cxnId="{4A002075-948A-044F-9DE3-850216B6DA41}">
      <dgm:prSet/>
      <dgm:spPr/>
      <dgm:t>
        <a:bodyPr/>
        <a:lstStyle/>
        <a:p>
          <a:endParaRPr lang="en-US"/>
        </a:p>
      </dgm:t>
    </dgm:pt>
    <dgm:pt modelId="{E7980283-04EA-504C-9F3B-3F4A495A050F}">
      <dgm:prSet/>
      <dgm:spPr>
        <a:solidFill>
          <a:schemeClr val="accent2"/>
        </a:solidFill>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gm:spPr>
      <dgm:t>
        <a:bodyPr/>
        <a:lstStyle/>
        <a:p>
          <a:pPr rtl="0">
            <a:buNone/>
          </a:pPr>
          <a:r>
            <a:rPr lang="en-US" b="0" dirty="0">
              <a:solidFill>
                <a:schemeClr val="bg1"/>
              </a:solidFill>
              <a:latin typeface="+mj-lt"/>
            </a:rPr>
            <a:t>Only authorized traffic as defined by the local security policy will be allowed to pass</a:t>
          </a:r>
        </a:p>
      </dgm:t>
    </dgm:pt>
    <dgm:pt modelId="{98D7D4ED-BE17-7C49-A20D-F5E5D91D2CF3}" type="parTrans" cxnId="{A7200FA9-714C-C847-A65E-BA1EB93B30DA}">
      <dgm:prSet/>
      <dgm:spPr/>
      <dgm:t>
        <a:bodyPr/>
        <a:lstStyle/>
        <a:p>
          <a:endParaRPr lang="en-US"/>
        </a:p>
      </dgm:t>
    </dgm:pt>
    <dgm:pt modelId="{ED3326BB-FCCA-C74E-B3E8-FB1697361BDF}" type="sibTrans" cxnId="{A7200FA9-714C-C847-A65E-BA1EB93B30DA}">
      <dgm:prSet/>
      <dgm:spPr/>
      <dgm:t>
        <a:bodyPr/>
        <a:lstStyle/>
        <a:p>
          <a:endParaRPr lang="en-US"/>
        </a:p>
      </dgm:t>
    </dgm:pt>
    <dgm:pt modelId="{2224D1E7-67E5-F446-B991-6E0B9C8D9413}">
      <dgm:prSet/>
      <dgm:spPr>
        <a:solidFill>
          <a:schemeClr val="accent2"/>
        </a:solidFill>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gm:spPr>
      <dgm:t>
        <a:bodyPr/>
        <a:lstStyle/>
        <a:p>
          <a:pPr rtl="0">
            <a:buNone/>
          </a:pPr>
          <a:r>
            <a:rPr lang="en-US" b="0" dirty="0">
              <a:solidFill>
                <a:schemeClr val="bg1"/>
              </a:solidFill>
              <a:latin typeface="+mj-lt"/>
            </a:rPr>
            <a:t>The firewall itself is immune to penetration</a:t>
          </a:r>
        </a:p>
      </dgm:t>
    </dgm:pt>
    <dgm:pt modelId="{39F1D755-D868-814D-9406-B257C7675F95}" type="parTrans" cxnId="{C01573EF-D8CC-324A-AE78-39C61C7F2116}">
      <dgm:prSet/>
      <dgm:spPr/>
      <dgm:t>
        <a:bodyPr/>
        <a:lstStyle/>
        <a:p>
          <a:endParaRPr lang="en-US"/>
        </a:p>
      </dgm:t>
    </dgm:pt>
    <dgm:pt modelId="{F5AC9BBA-3429-DF4A-A459-4333EB201522}" type="sibTrans" cxnId="{C01573EF-D8CC-324A-AE78-39C61C7F2116}">
      <dgm:prSet/>
      <dgm:spPr/>
      <dgm:t>
        <a:bodyPr/>
        <a:lstStyle/>
        <a:p>
          <a:endParaRPr lang="en-US"/>
        </a:p>
      </dgm:t>
    </dgm:pt>
    <dgm:pt modelId="{C6B6EF1D-4DAF-6D42-8C4D-E33F6890DBD2}">
      <dgm:prSet/>
      <dgm:spPr>
        <a:solidFill>
          <a:schemeClr val="accent2"/>
        </a:solidFill>
        <a:scene3d>
          <a:camera prst="orthographicFront"/>
          <a:lightRig rig="threePt" dir="t"/>
        </a:scene3d>
        <a:sp3d prstMaterial="dkEdge">
          <a:bevelT prst="slope"/>
          <a:bevelB w="165100" prst="coolSlant"/>
        </a:sp3d>
      </dgm:spPr>
      <dgm:t>
        <a:bodyPr/>
        <a:lstStyle/>
        <a:p>
          <a:pPr rtl="0"/>
          <a:endParaRPr lang="en-US" b="1" dirty="0">
            <a:solidFill>
              <a:schemeClr val="bg1"/>
            </a:solidFill>
          </a:endParaRPr>
        </a:p>
      </dgm:t>
    </dgm:pt>
    <dgm:pt modelId="{3C27227C-ADB4-BC4E-BF7F-CA815CF6793A}" type="sibTrans" cxnId="{956438BF-54B9-9E4C-8DF9-F2D972185241}">
      <dgm:prSet/>
      <dgm:spPr/>
      <dgm:t>
        <a:bodyPr/>
        <a:lstStyle/>
        <a:p>
          <a:endParaRPr lang="en-US"/>
        </a:p>
      </dgm:t>
    </dgm:pt>
    <dgm:pt modelId="{90A7CC7A-173D-7340-B92F-5AB115782776}" type="parTrans" cxnId="{956438BF-54B9-9E4C-8DF9-F2D972185241}">
      <dgm:prSet/>
      <dgm:spPr/>
      <dgm:t>
        <a:bodyPr/>
        <a:lstStyle/>
        <a:p>
          <a:endParaRPr lang="en-US"/>
        </a:p>
      </dgm:t>
    </dgm:pt>
    <dgm:pt modelId="{5055CE4B-2B3E-6741-8576-59E607070FDC}" type="pres">
      <dgm:prSet presAssocID="{9FBCA061-82DD-9749-A2DF-C4ED768F499B}" presName="Name0" presStyleCnt="0">
        <dgm:presLayoutVars>
          <dgm:chMax/>
          <dgm:chPref/>
          <dgm:dir/>
        </dgm:presLayoutVars>
      </dgm:prSet>
      <dgm:spPr/>
      <dgm:t>
        <a:bodyPr/>
        <a:lstStyle/>
        <a:p>
          <a:endParaRPr lang="en-US"/>
        </a:p>
      </dgm:t>
    </dgm:pt>
    <dgm:pt modelId="{653CD750-FE2F-9444-B7FE-64FA78C6E403}" type="pres">
      <dgm:prSet presAssocID="{A3CD91D2-8899-084F-BE82-872B8AD4B478}" presName="parenttextcomposite" presStyleCnt="0"/>
      <dgm:spPr/>
    </dgm:pt>
    <dgm:pt modelId="{8A0F78AA-4F0A-E942-8D7A-16EF48F04133}" type="pres">
      <dgm:prSet presAssocID="{A3CD91D2-8899-084F-BE82-872B8AD4B478}" presName="parenttext" presStyleLbl="revTx" presStyleIdx="0" presStyleCnt="2" custScaleY="151910" custLinFactNeighborX="355" custLinFactNeighborY="-83364">
        <dgm:presLayoutVars>
          <dgm:chMax/>
          <dgm:chPref val="2"/>
          <dgm:bulletEnabled val="1"/>
        </dgm:presLayoutVars>
      </dgm:prSet>
      <dgm:spPr/>
      <dgm:t>
        <a:bodyPr/>
        <a:lstStyle/>
        <a:p>
          <a:endParaRPr lang="en-US"/>
        </a:p>
      </dgm:t>
    </dgm:pt>
    <dgm:pt modelId="{0D15F70A-E27A-6543-BA3A-4320319B6615}" type="pres">
      <dgm:prSet presAssocID="{A3CD91D2-8899-084F-BE82-872B8AD4B478}" presName="composite" presStyleCnt="0"/>
      <dgm:spPr/>
    </dgm:pt>
    <dgm:pt modelId="{1C1DEC84-9C5B-604D-84C4-60E85E655135}" type="pres">
      <dgm:prSet presAssocID="{A3CD91D2-8899-084F-BE82-872B8AD4B478}" presName="chevron1" presStyleLbl="alignNode1" presStyleIdx="0" presStyleCnt="14"/>
      <dgm:spPr/>
    </dgm:pt>
    <dgm:pt modelId="{2A8DF3A5-F037-8E4C-8375-A2A9F05C7CD1}" type="pres">
      <dgm:prSet presAssocID="{A3CD91D2-8899-084F-BE82-872B8AD4B478}" presName="chevron2" presStyleLbl="alignNode1" presStyleIdx="1" presStyleCnt="14"/>
      <dgm:spPr/>
    </dgm:pt>
    <dgm:pt modelId="{27235DC7-1949-BB4C-9443-1F1276F9E9A2}" type="pres">
      <dgm:prSet presAssocID="{A3CD91D2-8899-084F-BE82-872B8AD4B478}" presName="chevron3" presStyleLbl="alignNode1" presStyleIdx="2" presStyleCnt="14"/>
      <dgm:spPr/>
    </dgm:pt>
    <dgm:pt modelId="{426BA5A9-25D4-8B46-998D-E2F8284A045A}" type="pres">
      <dgm:prSet presAssocID="{A3CD91D2-8899-084F-BE82-872B8AD4B478}" presName="chevron4" presStyleLbl="alignNode1" presStyleIdx="3" presStyleCnt="14"/>
      <dgm:spPr/>
    </dgm:pt>
    <dgm:pt modelId="{1E584223-C961-0C46-87F4-C620E88EF2E8}" type="pres">
      <dgm:prSet presAssocID="{A3CD91D2-8899-084F-BE82-872B8AD4B478}" presName="chevron5" presStyleLbl="alignNode1" presStyleIdx="4" presStyleCnt="14"/>
      <dgm:spPr/>
    </dgm:pt>
    <dgm:pt modelId="{6A2513BE-81D5-8347-94D4-DC189B384BD6}" type="pres">
      <dgm:prSet presAssocID="{A3CD91D2-8899-084F-BE82-872B8AD4B478}" presName="chevron6" presStyleLbl="alignNode1" presStyleIdx="5" presStyleCnt="14"/>
      <dgm:spPr/>
    </dgm:pt>
    <dgm:pt modelId="{A1563A79-4585-8444-8E00-23024449E160}" type="pres">
      <dgm:prSet presAssocID="{A3CD91D2-8899-084F-BE82-872B8AD4B478}" presName="chevron7" presStyleLbl="alignNode1" presStyleIdx="6" presStyleCnt="14" custLinFactNeighborX="6024" custLinFactNeighborY="-28242"/>
      <dgm:spPr/>
    </dgm:pt>
    <dgm:pt modelId="{590BED3A-8A8E-D74F-9406-A285C54132BD}" type="pres">
      <dgm:prSet presAssocID="{A3CD91D2-8899-084F-BE82-872B8AD4B478}" presName="childtext" presStyleLbl="solidFgAcc1" presStyleIdx="0" presStyleCnt="1" custScaleY="147933" custLinFactNeighborX="351" custLinFactNeighborY="-39374">
        <dgm:presLayoutVars>
          <dgm:chMax/>
          <dgm:chPref val="0"/>
          <dgm:bulletEnabled val="1"/>
        </dgm:presLayoutVars>
      </dgm:prSet>
      <dgm:spPr/>
      <dgm:t>
        <a:bodyPr/>
        <a:lstStyle/>
        <a:p>
          <a:endParaRPr lang="en-US"/>
        </a:p>
      </dgm:t>
    </dgm:pt>
    <dgm:pt modelId="{FA6145AB-4513-AD4C-8FE5-54F5FB1A8C98}" type="pres">
      <dgm:prSet presAssocID="{C7FEB8EE-DDF2-6E41-8DD7-FBD5DC36DB2D}" presName="sibTrans" presStyleCnt="0"/>
      <dgm:spPr/>
    </dgm:pt>
    <dgm:pt modelId="{5A1C645D-690D-D943-98F9-70FB448D2D46}" type="pres">
      <dgm:prSet presAssocID="{C6B6EF1D-4DAF-6D42-8C4D-E33F6890DBD2}" presName="parenttextcomposite" presStyleCnt="0"/>
      <dgm:spPr/>
    </dgm:pt>
    <dgm:pt modelId="{07F9588F-9EB3-E741-8885-CDA2FEF36DE1}" type="pres">
      <dgm:prSet presAssocID="{C6B6EF1D-4DAF-6D42-8C4D-E33F6890DBD2}" presName="parenttext" presStyleLbl="revTx" presStyleIdx="1" presStyleCnt="2">
        <dgm:presLayoutVars>
          <dgm:chMax/>
          <dgm:chPref val="2"/>
          <dgm:bulletEnabled val="1"/>
        </dgm:presLayoutVars>
      </dgm:prSet>
      <dgm:spPr/>
      <dgm:t>
        <a:bodyPr/>
        <a:lstStyle/>
        <a:p>
          <a:endParaRPr lang="en-US"/>
        </a:p>
      </dgm:t>
    </dgm:pt>
    <dgm:pt modelId="{31A6E4BE-782D-A64A-A0DA-3233A6253DA1}" type="pres">
      <dgm:prSet presAssocID="{C6B6EF1D-4DAF-6D42-8C4D-E33F6890DBD2}" presName="parallelogramComposite" presStyleCnt="0"/>
      <dgm:spPr/>
    </dgm:pt>
    <dgm:pt modelId="{AF025BF2-0141-C34A-8C86-0BD4F9F0C5E3}" type="pres">
      <dgm:prSet presAssocID="{C6B6EF1D-4DAF-6D42-8C4D-E33F6890DBD2}" presName="parallelogram1" presStyleLbl="alignNode1" presStyleIdx="7" presStyleCnt="14"/>
      <dgm:spPr/>
    </dgm:pt>
    <dgm:pt modelId="{42D0A897-69A3-2641-B153-81B19E477D6E}" type="pres">
      <dgm:prSet presAssocID="{C6B6EF1D-4DAF-6D42-8C4D-E33F6890DBD2}" presName="parallelogram2" presStyleLbl="alignNode1" presStyleIdx="8" presStyleCnt="14"/>
      <dgm:spPr/>
    </dgm:pt>
    <dgm:pt modelId="{A185987E-C74B-D84A-9B29-DB29AF855B16}" type="pres">
      <dgm:prSet presAssocID="{C6B6EF1D-4DAF-6D42-8C4D-E33F6890DBD2}" presName="parallelogram3" presStyleLbl="alignNode1" presStyleIdx="9" presStyleCnt="14"/>
      <dgm:spPr/>
    </dgm:pt>
    <dgm:pt modelId="{AB324266-514F-D343-8006-47637E25945D}" type="pres">
      <dgm:prSet presAssocID="{C6B6EF1D-4DAF-6D42-8C4D-E33F6890DBD2}" presName="parallelogram4" presStyleLbl="alignNode1" presStyleIdx="10" presStyleCnt="14"/>
      <dgm:spPr/>
    </dgm:pt>
    <dgm:pt modelId="{23D90628-57E6-5047-ABE3-E85023B7BE99}" type="pres">
      <dgm:prSet presAssocID="{C6B6EF1D-4DAF-6D42-8C4D-E33F6890DBD2}" presName="parallelogram5" presStyleLbl="alignNode1" presStyleIdx="11" presStyleCnt="14"/>
      <dgm:spPr/>
    </dgm:pt>
    <dgm:pt modelId="{648DAA55-B913-DC4E-ABF6-1961E9B665F4}" type="pres">
      <dgm:prSet presAssocID="{C6B6EF1D-4DAF-6D42-8C4D-E33F6890DBD2}" presName="parallelogram6" presStyleLbl="alignNode1" presStyleIdx="12" presStyleCnt="14"/>
      <dgm:spPr/>
    </dgm:pt>
    <dgm:pt modelId="{2C82763D-9AF5-8043-9C95-491A5A4DFE73}" type="pres">
      <dgm:prSet presAssocID="{C6B6EF1D-4DAF-6D42-8C4D-E33F6890DBD2}" presName="parallelogram7" presStyleLbl="alignNode1" presStyleIdx="13" presStyleCnt="14"/>
      <dgm:spPr/>
    </dgm:pt>
  </dgm:ptLst>
  <dgm:cxnLst>
    <dgm:cxn modelId="{338AAD1F-EF27-B14B-8BE4-2B8985F50643}" type="presOf" srcId="{A3CD91D2-8899-084F-BE82-872B8AD4B478}" destId="{8A0F78AA-4F0A-E942-8D7A-16EF48F04133}" srcOrd="0" destOrd="0" presId="urn:microsoft.com/office/officeart/2008/layout/VerticalAccentList"/>
    <dgm:cxn modelId="{A7200FA9-714C-C847-A65E-BA1EB93B30DA}" srcId="{A3CD91D2-8899-084F-BE82-872B8AD4B478}" destId="{E7980283-04EA-504C-9F3B-3F4A495A050F}" srcOrd="1" destOrd="0" parTransId="{98D7D4ED-BE17-7C49-A20D-F5E5D91D2CF3}" sibTransId="{ED3326BB-FCCA-C74E-B3E8-FB1697361BDF}"/>
    <dgm:cxn modelId="{1915A416-675A-EB46-92A2-048E69D8F410}" type="presOf" srcId="{2224D1E7-67E5-F446-B991-6E0B9C8D9413}" destId="{590BED3A-8A8E-D74F-9406-A285C54132BD}" srcOrd="0" destOrd="2" presId="urn:microsoft.com/office/officeart/2008/layout/VerticalAccentList"/>
    <dgm:cxn modelId="{956438BF-54B9-9E4C-8DF9-F2D972185241}" srcId="{9FBCA061-82DD-9749-A2DF-C4ED768F499B}" destId="{C6B6EF1D-4DAF-6D42-8C4D-E33F6890DBD2}" srcOrd="1" destOrd="0" parTransId="{90A7CC7A-173D-7340-B92F-5AB115782776}" sibTransId="{3C27227C-ADB4-BC4E-BF7F-CA815CF6793A}"/>
    <dgm:cxn modelId="{C01573EF-D8CC-324A-AE78-39C61C7F2116}" srcId="{A3CD91D2-8899-084F-BE82-872B8AD4B478}" destId="{2224D1E7-67E5-F446-B991-6E0B9C8D9413}" srcOrd="2" destOrd="0" parTransId="{39F1D755-D868-814D-9406-B257C7675F95}" sibTransId="{F5AC9BBA-3429-DF4A-A459-4333EB201522}"/>
    <dgm:cxn modelId="{4A002075-948A-044F-9DE3-850216B6DA41}" srcId="{A3CD91D2-8899-084F-BE82-872B8AD4B478}" destId="{AC8D4089-26EE-0649-89EB-CC0FAB38D3BF}" srcOrd="0" destOrd="0" parTransId="{ACB3EAF2-B19B-EF45-BBEF-2B47182BB993}" sibTransId="{307D3FA7-8EC8-DF43-8908-7C6CF1700048}"/>
    <dgm:cxn modelId="{76F88645-091A-0F48-84B7-0E9D253E7F82}" type="presOf" srcId="{C6B6EF1D-4DAF-6D42-8C4D-E33F6890DBD2}" destId="{07F9588F-9EB3-E741-8885-CDA2FEF36DE1}" srcOrd="0" destOrd="0" presId="urn:microsoft.com/office/officeart/2008/layout/VerticalAccentList"/>
    <dgm:cxn modelId="{D7B8E07A-598F-D74A-BD6C-20122761EFD8}" type="presOf" srcId="{AC8D4089-26EE-0649-89EB-CC0FAB38D3BF}" destId="{590BED3A-8A8E-D74F-9406-A285C54132BD}" srcOrd="0" destOrd="0" presId="urn:microsoft.com/office/officeart/2008/layout/VerticalAccentList"/>
    <dgm:cxn modelId="{5386874E-55B1-ED45-85C1-F54A5D01FFC7}" type="presOf" srcId="{9FBCA061-82DD-9749-A2DF-C4ED768F499B}" destId="{5055CE4B-2B3E-6741-8576-59E607070FDC}" srcOrd="0" destOrd="0" presId="urn:microsoft.com/office/officeart/2008/layout/VerticalAccentList"/>
    <dgm:cxn modelId="{4768E39E-AEA8-CD43-A6E4-79B565FEE1D4}" srcId="{9FBCA061-82DD-9749-A2DF-C4ED768F499B}" destId="{A3CD91D2-8899-084F-BE82-872B8AD4B478}" srcOrd="0" destOrd="0" parTransId="{0F6D0B2C-5BB2-D641-A41C-7AA7C9E31E78}" sibTransId="{C7FEB8EE-DDF2-6E41-8DD7-FBD5DC36DB2D}"/>
    <dgm:cxn modelId="{A8B9A2BE-3F2F-4A40-B759-8668E690B51E}" type="presOf" srcId="{E7980283-04EA-504C-9F3B-3F4A495A050F}" destId="{590BED3A-8A8E-D74F-9406-A285C54132BD}" srcOrd="0" destOrd="1" presId="urn:microsoft.com/office/officeart/2008/layout/VerticalAccentList"/>
    <dgm:cxn modelId="{83B7771E-C3C7-7F42-A884-4C42FFA918F8}" type="presParOf" srcId="{5055CE4B-2B3E-6741-8576-59E607070FDC}" destId="{653CD750-FE2F-9444-B7FE-64FA78C6E403}" srcOrd="0" destOrd="0" presId="urn:microsoft.com/office/officeart/2008/layout/VerticalAccentList"/>
    <dgm:cxn modelId="{3AF604E7-B24F-B748-9A19-A08B75DAF862}" type="presParOf" srcId="{653CD750-FE2F-9444-B7FE-64FA78C6E403}" destId="{8A0F78AA-4F0A-E942-8D7A-16EF48F04133}" srcOrd="0" destOrd="0" presId="urn:microsoft.com/office/officeart/2008/layout/VerticalAccentList"/>
    <dgm:cxn modelId="{F9EB8421-F555-ED42-905E-641650DE16C3}" type="presParOf" srcId="{5055CE4B-2B3E-6741-8576-59E607070FDC}" destId="{0D15F70A-E27A-6543-BA3A-4320319B6615}" srcOrd="1" destOrd="0" presId="urn:microsoft.com/office/officeart/2008/layout/VerticalAccentList"/>
    <dgm:cxn modelId="{8B8F4597-BDDC-D54B-98BD-033A84C2E05E}" type="presParOf" srcId="{0D15F70A-E27A-6543-BA3A-4320319B6615}" destId="{1C1DEC84-9C5B-604D-84C4-60E85E655135}" srcOrd="0" destOrd="0" presId="urn:microsoft.com/office/officeart/2008/layout/VerticalAccentList"/>
    <dgm:cxn modelId="{2EE26BC3-8545-064C-AE01-53746ECF0BB3}" type="presParOf" srcId="{0D15F70A-E27A-6543-BA3A-4320319B6615}" destId="{2A8DF3A5-F037-8E4C-8375-A2A9F05C7CD1}" srcOrd="1" destOrd="0" presId="urn:microsoft.com/office/officeart/2008/layout/VerticalAccentList"/>
    <dgm:cxn modelId="{77750760-DC19-3546-8FE0-1B1CA243213E}" type="presParOf" srcId="{0D15F70A-E27A-6543-BA3A-4320319B6615}" destId="{27235DC7-1949-BB4C-9443-1F1276F9E9A2}" srcOrd="2" destOrd="0" presId="urn:microsoft.com/office/officeart/2008/layout/VerticalAccentList"/>
    <dgm:cxn modelId="{E21EAE54-4B50-A44A-B95F-4E6EC8F3F682}" type="presParOf" srcId="{0D15F70A-E27A-6543-BA3A-4320319B6615}" destId="{426BA5A9-25D4-8B46-998D-E2F8284A045A}" srcOrd="3" destOrd="0" presId="urn:microsoft.com/office/officeart/2008/layout/VerticalAccentList"/>
    <dgm:cxn modelId="{8BDE74D4-C1D7-FD49-9685-67309E0967CC}" type="presParOf" srcId="{0D15F70A-E27A-6543-BA3A-4320319B6615}" destId="{1E584223-C961-0C46-87F4-C620E88EF2E8}" srcOrd="4" destOrd="0" presId="urn:microsoft.com/office/officeart/2008/layout/VerticalAccentList"/>
    <dgm:cxn modelId="{42605F88-9569-C742-B46A-397510547E4F}" type="presParOf" srcId="{0D15F70A-E27A-6543-BA3A-4320319B6615}" destId="{6A2513BE-81D5-8347-94D4-DC189B384BD6}" srcOrd="5" destOrd="0" presId="urn:microsoft.com/office/officeart/2008/layout/VerticalAccentList"/>
    <dgm:cxn modelId="{17752AE5-FB6E-3848-B0B0-9D0D3DAACA48}" type="presParOf" srcId="{0D15F70A-E27A-6543-BA3A-4320319B6615}" destId="{A1563A79-4585-8444-8E00-23024449E160}" srcOrd="6" destOrd="0" presId="urn:microsoft.com/office/officeart/2008/layout/VerticalAccentList"/>
    <dgm:cxn modelId="{E6DA0306-6547-B342-8FAC-42FEEB2CC414}" type="presParOf" srcId="{0D15F70A-E27A-6543-BA3A-4320319B6615}" destId="{590BED3A-8A8E-D74F-9406-A285C54132BD}" srcOrd="7" destOrd="0" presId="urn:microsoft.com/office/officeart/2008/layout/VerticalAccentList"/>
    <dgm:cxn modelId="{462376B0-AAB1-1147-ACDD-15C4696E5B88}" type="presParOf" srcId="{5055CE4B-2B3E-6741-8576-59E607070FDC}" destId="{FA6145AB-4513-AD4C-8FE5-54F5FB1A8C98}" srcOrd="2" destOrd="0" presId="urn:microsoft.com/office/officeart/2008/layout/VerticalAccentList"/>
    <dgm:cxn modelId="{11BBB564-FBB2-D647-82D3-6CD7791B3001}" type="presParOf" srcId="{5055CE4B-2B3E-6741-8576-59E607070FDC}" destId="{5A1C645D-690D-D943-98F9-70FB448D2D46}" srcOrd="3" destOrd="0" presId="urn:microsoft.com/office/officeart/2008/layout/VerticalAccentList"/>
    <dgm:cxn modelId="{7D7B54E7-641C-2E43-8A9A-77A2AC81DEB1}" type="presParOf" srcId="{5A1C645D-690D-D943-98F9-70FB448D2D46}" destId="{07F9588F-9EB3-E741-8885-CDA2FEF36DE1}" srcOrd="0" destOrd="0" presId="urn:microsoft.com/office/officeart/2008/layout/VerticalAccentList"/>
    <dgm:cxn modelId="{7F228CD8-9785-B74D-A66E-EC08C5459EF6}" type="presParOf" srcId="{5055CE4B-2B3E-6741-8576-59E607070FDC}" destId="{31A6E4BE-782D-A64A-A0DA-3233A6253DA1}" srcOrd="4" destOrd="0" presId="urn:microsoft.com/office/officeart/2008/layout/VerticalAccentList"/>
    <dgm:cxn modelId="{42F75C96-B40C-D44E-A1E3-8EA656F6C4F8}" type="presParOf" srcId="{31A6E4BE-782D-A64A-A0DA-3233A6253DA1}" destId="{AF025BF2-0141-C34A-8C86-0BD4F9F0C5E3}" srcOrd="0" destOrd="0" presId="urn:microsoft.com/office/officeart/2008/layout/VerticalAccentList"/>
    <dgm:cxn modelId="{1842985C-3B6E-E54A-A3A6-40DAF58F7975}" type="presParOf" srcId="{31A6E4BE-782D-A64A-A0DA-3233A6253DA1}" destId="{42D0A897-69A3-2641-B153-81B19E477D6E}" srcOrd="1" destOrd="0" presId="urn:microsoft.com/office/officeart/2008/layout/VerticalAccentList"/>
    <dgm:cxn modelId="{463593A6-967B-4742-8CB8-C5DEF64E7D62}" type="presParOf" srcId="{31A6E4BE-782D-A64A-A0DA-3233A6253DA1}" destId="{A185987E-C74B-D84A-9B29-DB29AF855B16}" srcOrd="2" destOrd="0" presId="urn:microsoft.com/office/officeart/2008/layout/VerticalAccentList"/>
    <dgm:cxn modelId="{3CA581B3-49C0-0B46-9CC4-536C88BDA967}" type="presParOf" srcId="{31A6E4BE-782D-A64A-A0DA-3233A6253DA1}" destId="{AB324266-514F-D343-8006-47637E25945D}" srcOrd="3" destOrd="0" presId="urn:microsoft.com/office/officeart/2008/layout/VerticalAccentList"/>
    <dgm:cxn modelId="{EE35B41F-1C31-764D-95D0-6FD6938FC577}" type="presParOf" srcId="{31A6E4BE-782D-A64A-A0DA-3233A6253DA1}" destId="{23D90628-57E6-5047-ABE3-E85023B7BE99}" srcOrd="4" destOrd="0" presId="urn:microsoft.com/office/officeart/2008/layout/VerticalAccentList"/>
    <dgm:cxn modelId="{F6D57E1C-244E-D246-8ADA-3559C284C69B}" type="presParOf" srcId="{31A6E4BE-782D-A64A-A0DA-3233A6253DA1}" destId="{648DAA55-B913-DC4E-ABF6-1961E9B665F4}" srcOrd="5" destOrd="0" presId="urn:microsoft.com/office/officeart/2008/layout/VerticalAccentList"/>
    <dgm:cxn modelId="{5D490884-B2A0-9A43-A134-E06C9441152E}" type="presParOf" srcId="{31A6E4BE-782D-A64A-A0DA-3233A6253DA1}" destId="{2C82763D-9AF5-8043-9C95-491A5A4DFE73}" srcOrd="6" destOrd="0" presId="urn:microsoft.com/office/officeart/2008/layout/VerticalAccen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C54A004-15AC-4844-AF32-473067E8DE17}"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0486AA29-E5A5-9243-960E-82795CCEDD27}">
      <dgm:prSet phldrT="[Text]"/>
      <dgm:spPr>
        <a:solidFill>
          <a:schemeClr val="accent3">
            <a:lumMod val="75000"/>
          </a:schemeClr>
        </a:solidFill>
      </dgm:spPr>
      <dgm:t>
        <a:bodyPr/>
        <a:lstStyle/>
        <a:p>
          <a:r>
            <a:rPr lang="en-US" dirty="0"/>
            <a:t>IP address and protocol values</a:t>
          </a:r>
        </a:p>
      </dgm:t>
    </dgm:pt>
    <dgm:pt modelId="{070B335D-329F-CA42-9BAD-58D5BEB322B0}" type="parTrans" cxnId="{9936FDBD-7C2F-6148-9B39-A66689E195D1}">
      <dgm:prSet/>
      <dgm:spPr/>
      <dgm:t>
        <a:bodyPr/>
        <a:lstStyle/>
        <a:p>
          <a:endParaRPr lang="en-US"/>
        </a:p>
      </dgm:t>
    </dgm:pt>
    <dgm:pt modelId="{E2A68C5E-BD77-5343-9F30-F57BDA2C42B1}" type="sibTrans" cxnId="{9936FDBD-7C2F-6148-9B39-A66689E195D1}">
      <dgm:prSet/>
      <dgm:spPr/>
      <dgm:t>
        <a:bodyPr/>
        <a:lstStyle/>
        <a:p>
          <a:endParaRPr lang="en-US"/>
        </a:p>
      </dgm:t>
    </dgm:pt>
    <dgm:pt modelId="{9E1BB278-1A1A-4A46-9020-9AF352B689A7}">
      <dgm:prSet/>
      <dgm:spPr>
        <a:solidFill>
          <a:schemeClr val="accent3">
            <a:lumMod val="60000"/>
            <a:lumOff val="40000"/>
          </a:schemeClr>
        </a:solidFill>
      </dgm:spPr>
      <dgm:t>
        <a:bodyPr/>
        <a:lstStyle/>
        <a:p>
          <a:r>
            <a:rPr lang="en-US" b="1" dirty="0">
              <a:solidFill>
                <a:schemeClr val="bg1"/>
              </a:solidFill>
            </a:rPr>
            <a:t>This type of filtering is used by </a:t>
          </a:r>
          <a:r>
            <a:rPr lang="en-US" b="1" dirty="0">
              <a:solidFill>
                <a:schemeClr val="bg1"/>
              </a:solidFill>
              <a:effectLst>
                <a:outerShdw blurRad="38100" dist="38100" dir="2700000" algn="tl">
                  <a:srgbClr val="000000">
                    <a:alpha val="43137"/>
                  </a:srgbClr>
                </a:outerShdw>
              </a:effectLst>
            </a:rPr>
            <a:t>packet filter and </a:t>
          </a:r>
          <a:r>
            <a:rPr lang="en-US" b="1" dirty="0" err="1">
              <a:solidFill>
                <a:schemeClr val="bg1"/>
              </a:solidFill>
              <a:effectLst>
                <a:outerShdw blurRad="38100" dist="38100" dir="2700000" algn="tl">
                  <a:srgbClr val="000000">
                    <a:alpha val="43137"/>
                  </a:srgbClr>
                </a:outerShdw>
              </a:effectLst>
            </a:rPr>
            <a:t>stateful</a:t>
          </a:r>
          <a:r>
            <a:rPr lang="en-US" b="1" dirty="0">
              <a:solidFill>
                <a:schemeClr val="bg1"/>
              </a:solidFill>
              <a:effectLst>
                <a:outerShdw blurRad="38100" dist="38100" dir="2700000" algn="tl">
                  <a:srgbClr val="000000">
                    <a:alpha val="43137"/>
                  </a:srgbClr>
                </a:outerShdw>
              </a:effectLst>
            </a:rPr>
            <a:t> inspection firewalls</a:t>
          </a:r>
        </a:p>
      </dgm:t>
    </dgm:pt>
    <dgm:pt modelId="{6332A092-2E55-F74C-8198-63DB6CBDEA8B}" type="parTrans" cxnId="{461FE593-1ED8-7743-B5C9-63A8F6D95BDE}">
      <dgm:prSet/>
      <dgm:spPr/>
      <dgm:t>
        <a:bodyPr/>
        <a:lstStyle/>
        <a:p>
          <a:endParaRPr lang="en-US"/>
        </a:p>
      </dgm:t>
    </dgm:pt>
    <dgm:pt modelId="{9FBDDBE0-8995-5E42-A114-7173C576B282}" type="sibTrans" cxnId="{461FE593-1ED8-7743-B5C9-63A8F6D95BDE}">
      <dgm:prSet/>
      <dgm:spPr/>
      <dgm:t>
        <a:bodyPr/>
        <a:lstStyle/>
        <a:p>
          <a:endParaRPr lang="en-US"/>
        </a:p>
      </dgm:t>
    </dgm:pt>
    <dgm:pt modelId="{E7AF7DA3-8F39-6644-86AD-A3F4E4EC57DA}">
      <dgm:prSet/>
      <dgm:spPr>
        <a:solidFill>
          <a:schemeClr val="accent3">
            <a:lumMod val="60000"/>
            <a:lumOff val="40000"/>
          </a:schemeClr>
        </a:solidFill>
      </dgm:spPr>
      <dgm:t>
        <a:bodyPr/>
        <a:lstStyle/>
        <a:p>
          <a:r>
            <a:rPr lang="en-US" b="1" dirty="0">
              <a:solidFill>
                <a:srgbClr val="000000"/>
              </a:solidFill>
            </a:rPr>
            <a:t>Typically used to limit access to specific services</a:t>
          </a:r>
        </a:p>
      </dgm:t>
    </dgm:pt>
    <dgm:pt modelId="{0139B2E6-72B2-454C-ABC6-0F1EA86B5FFE}" type="parTrans" cxnId="{C54C729A-E052-BC47-90EC-5D5CCD65118B}">
      <dgm:prSet/>
      <dgm:spPr/>
      <dgm:t>
        <a:bodyPr/>
        <a:lstStyle/>
        <a:p>
          <a:endParaRPr lang="en-US"/>
        </a:p>
      </dgm:t>
    </dgm:pt>
    <dgm:pt modelId="{5C580AA9-B324-B441-9021-8AD86790616F}" type="sibTrans" cxnId="{C54C729A-E052-BC47-90EC-5D5CCD65118B}">
      <dgm:prSet/>
      <dgm:spPr/>
      <dgm:t>
        <a:bodyPr/>
        <a:lstStyle/>
        <a:p>
          <a:endParaRPr lang="en-US"/>
        </a:p>
      </dgm:t>
    </dgm:pt>
    <dgm:pt modelId="{A386BD18-CBF6-354F-A16C-70A68D4BE74B}">
      <dgm:prSet/>
      <dgm:spPr>
        <a:solidFill>
          <a:schemeClr val="accent5">
            <a:lumMod val="75000"/>
          </a:schemeClr>
        </a:solidFill>
      </dgm:spPr>
      <dgm:t>
        <a:bodyPr/>
        <a:lstStyle/>
        <a:p>
          <a:r>
            <a:rPr lang="en-US"/>
            <a:t>Application protocol</a:t>
          </a:r>
          <a:endParaRPr lang="en-US" dirty="0"/>
        </a:p>
      </dgm:t>
    </dgm:pt>
    <dgm:pt modelId="{DE34E86F-7325-1045-A71F-BEC02514AAEF}" type="parTrans" cxnId="{A2FB220E-6CD7-4946-95E9-44BF054A99F8}">
      <dgm:prSet/>
      <dgm:spPr/>
      <dgm:t>
        <a:bodyPr/>
        <a:lstStyle/>
        <a:p>
          <a:endParaRPr lang="en-US"/>
        </a:p>
      </dgm:t>
    </dgm:pt>
    <dgm:pt modelId="{285C3DF3-0969-F540-934F-9AB4BC0A4CE0}" type="sibTrans" cxnId="{A2FB220E-6CD7-4946-95E9-44BF054A99F8}">
      <dgm:prSet/>
      <dgm:spPr/>
      <dgm:t>
        <a:bodyPr/>
        <a:lstStyle/>
        <a:p>
          <a:endParaRPr lang="en-US"/>
        </a:p>
      </dgm:t>
    </dgm:pt>
    <dgm:pt modelId="{B69DBFFA-08CD-F54C-B63E-77ADAA1B6D69}">
      <dgm:prSet/>
      <dgm:spPr>
        <a:solidFill>
          <a:schemeClr val="accent5">
            <a:lumMod val="60000"/>
            <a:lumOff val="40000"/>
          </a:schemeClr>
        </a:solidFill>
      </dgm:spPr>
      <dgm:t>
        <a:bodyPr/>
        <a:lstStyle/>
        <a:p>
          <a:r>
            <a:rPr lang="en-US" b="1" dirty="0">
              <a:solidFill>
                <a:schemeClr val="bg1"/>
              </a:solidFill>
            </a:rPr>
            <a:t>This type of filtering is used by an application-level gateway that relays and monitors the exchange of information for specific application protocols</a:t>
          </a:r>
        </a:p>
      </dgm:t>
    </dgm:pt>
    <dgm:pt modelId="{98C2B27E-7D38-B54A-966D-8FE01A8D6D78}" type="parTrans" cxnId="{17BB972E-0CDF-2A4F-9AB6-F07117A20488}">
      <dgm:prSet/>
      <dgm:spPr/>
      <dgm:t>
        <a:bodyPr/>
        <a:lstStyle/>
        <a:p>
          <a:endParaRPr lang="en-US"/>
        </a:p>
      </dgm:t>
    </dgm:pt>
    <dgm:pt modelId="{28D9838E-6430-FD45-926B-BB88A3CAD589}" type="sibTrans" cxnId="{17BB972E-0CDF-2A4F-9AB6-F07117A20488}">
      <dgm:prSet/>
      <dgm:spPr/>
      <dgm:t>
        <a:bodyPr/>
        <a:lstStyle/>
        <a:p>
          <a:endParaRPr lang="en-US"/>
        </a:p>
      </dgm:t>
    </dgm:pt>
    <dgm:pt modelId="{57CDA6A9-2D07-E34A-8471-2E2640D84F93}">
      <dgm:prSet/>
      <dgm:spPr>
        <a:solidFill>
          <a:schemeClr val="accent3">
            <a:lumMod val="75000"/>
          </a:schemeClr>
        </a:solidFill>
      </dgm:spPr>
      <dgm:t>
        <a:bodyPr/>
        <a:lstStyle/>
        <a:p>
          <a:r>
            <a:rPr lang="en-US"/>
            <a:t>User identity</a:t>
          </a:r>
          <a:endParaRPr lang="en-US" dirty="0"/>
        </a:p>
      </dgm:t>
    </dgm:pt>
    <dgm:pt modelId="{C5384C59-4227-1246-91DE-9259F4F88104}" type="parTrans" cxnId="{DC38D7B0-2D2B-4147-A8EF-5E12715B28D6}">
      <dgm:prSet/>
      <dgm:spPr/>
      <dgm:t>
        <a:bodyPr/>
        <a:lstStyle/>
        <a:p>
          <a:endParaRPr lang="en-US"/>
        </a:p>
      </dgm:t>
    </dgm:pt>
    <dgm:pt modelId="{CF55997B-5A21-C940-AE32-4F0DEE926114}" type="sibTrans" cxnId="{DC38D7B0-2D2B-4147-A8EF-5E12715B28D6}">
      <dgm:prSet/>
      <dgm:spPr/>
      <dgm:t>
        <a:bodyPr/>
        <a:lstStyle/>
        <a:p>
          <a:endParaRPr lang="en-US"/>
        </a:p>
      </dgm:t>
    </dgm:pt>
    <dgm:pt modelId="{4B3CBF0C-CAE4-2F48-B104-30296EE6E18F}">
      <dgm:prSet/>
      <dgm:spPr>
        <a:solidFill>
          <a:schemeClr val="accent3">
            <a:lumMod val="60000"/>
            <a:lumOff val="40000"/>
          </a:schemeClr>
        </a:solidFill>
      </dgm:spPr>
      <dgm:t>
        <a:bodyPr/>
        <a:lstStyle/>
        <a:p>
          <a:r>
            <a:rPr lang="en-US" b="1" dirty="0">
              <a:solidFill>
                <a:srgbClr val="000000"/>
              </a:solidFill>
            </a:rPr>
            <a:t>Typically for inside users who identify themselves using some form of secure authentication technology</a:t>
          </a:r>
        </a:p>
      </dgm:t>
    </dgm:pt>
    <dgm:pt modelId="{E7B150D6-D58B-AC4F-95C3-93FD0DD335B2}" type="parTrans" cxnId="{22B55D53-8383-4042-83FB-DCB791774E43}">
      <dgm:prSet/>
      <dgm:spPr/>
      <dgm:t>
        <a:bodyPr/>
        <a:lstStyle/>
        <a:p>
          <a:endParaRPr lang="en-US"/>
        </a:p>
      </dgm:t>
    </dgm:pt>
    <dgm:pt modelId="{CC998714-1FD8-0445-83B8-ADDE3821F0C9}" type="sibTrans" cxnId="{22B55D53-8383-4042-83FB-DCB791774E43}">
      <dgm:prSet/>
      <dgm:spPr/>
      <dgm:t>
        <a:bodyPr/>
        <a:lstStyle/>
        <a:p>
          <a:endParaRPr lang="en-US"/>
        </a:p>
      </dgm:t>
    </dgm:pt>
    <dgm:pt modelId="{11A54360-05EA-6249-B427-0AEB8956CC27}">
      <dgm:prSet/>
      <dgm:spPr>
        <a:solidFill>
          <a:schemeClr val="accent5">
            <a:lumMod val="75000"/>
          </a:schemeClr>
        </a:solidFill>
      </dgm:spPr>
      <dgm:t>
        <a:bodyPr/>
        <a:lstStyle/>
        <a:p>
          <a:r>
            <a:rPr lang="en-US"/>
            <a:t>Network activity</a:t>
          </a:r>
          <a:endParaRPr lang="en-US" dirty="0"/>
        </a:p>
      </dgm:t>
    </dgm:pt>
    <dgm:pt modelId="{78BB2D74-FCA7-6F47-B257-BB3BB7890BCF}" type="parTrans" cxnId="{48F5DD62-2BB1-DC4D-BFEC-8B4B41A03AF3}">
      <dgm:prSet/>
      <dgm:spPr/>
      <dgm:t>
        <a:bodyPr/>
        <a:lstStyle/>
        <a:p>
          <a:endParaRPr lang="en-US"/>
        </a:p>
      </dgm:t>
    </dgm:pt>
    <dgm:pt modelId="{F6771AA0-EF1F-D74A-9899-8E4D92E71818}" type="sibTrans" cxnId="{48F5DD62-2BB1-DC4D-BFEC-8B4B41A03AF3}">
      <dgm:prSet/>
      <dgm:spPr/>
      <dgm:t>
        <a:bodyPr/>
        <a:lstStyle/>
        <a:p>
          <a:endParaRPr lang="en-US"/>
        </a:p>
      </dgm:t>
    </dgm:pt>
    <dgm:pt modelId="{445F2316-3501-4142-84BD-8F530C00D190}">
      <dgm:prSet/>
      <dgm:spPr>
        <a:solidFill>
          <a:schemeClr val="accent5">
            <a:lumMod val="60000"/>
            <a:lumOff val="40000"/>
          </a:schemeClr>
        </a:solidFill>
      </dgm:spPr>
      <dgm:t>
        <a:bodyPr/>
        <a:lstStyle/>
        <a:p>
          <a:r>
            <a:rPr lang="en-US" b="1" dirty="0">
              <a:solidFill>
                <a:srgbClr val="000000"/>
              </a:solidFill>
            </a:rPr>
            <a:t>Controls access based on considerations such as the time or request, rate of requests, or other activity patterns</a:t>
          </a:r>
        </a:p>
      </dgm:t>
    </dgm:pt>
    <dgm:pt modelId="{9BE3046E-6330-124D-864E-FD05B3E7DD6E}" type="parTrans" cxnId="{CB8E7B5D-3F41-0A4F-A087-9C91224AB0A4}">
      <dgm:prSet/>
      <dgm:spPr/>
      <dgm:t>
        <a:bodyPr/>
        <a:lstStyle/>
        <a:p>
          <a:endParaRPr lang="en-US"/>
        </a:p>
      </dgm:t>
    </dgm:pt>
    <dgm:pt modelId="{C45F7CB5-7CBC-1B46-9803-EEF81298AD49}" type="sibTrans" cxnId="{CB8E7B5D-3F41-0A4F-A087-9C91224AB0A4}">
      <dgm:prSet/>
      <dgm:spPr/>
      <dgm:t>
        <a:bodyPr/>
        <a:lstStyle/>
        <a:p>
          <a:endParaRPr lang="en-US"/>
        </a:p>
      </dgm:t>
    </dgm:pt>
    <dgm:pt modelId="{813B946C-81D6-DA4E-906A-5D3346D4B772}" type="pres">
      <dgm:prSet presAssocID="{1C54A004-15AC-4844-AF32-473067E8DE17}" presName="theList" presStyleCnt="0">
        <dgm:presLayoutVars>
          <dgm:dir/>
          <dgm:animLvl val="lvl"/>
          <dgm:resizeHandles val="exact"/>
        </dgm:presLayoutVars>
      </dgm:prSet>
      <dgm:spPr/>
      <dgm:t>
        <a:bodyPr/>
        <a:lstStyle/>
        <a:p>
          <a:endParaRPr lang="en-US"/>
        </a:p>
      </dgm:t>
    </dgm:pt>
    <dgm:pt modelId="{15986667-D2BA-7F4B-A59A-AB1F66D9DF53}" type="pres">
      <dgm:prSet presAssocID="{0486AA29-E5A5-9243-960E-82795CCEDD27}" presName="compNode" presStyleCnt="0"/>
      <dgm:spPr/>
    </dgm:pt>
    <dgm:pt modelId="{F74D3B63-52AA-0F4D-B509-89B391844F76}" type="pres">
      <dgm:prSet presAssocID="{0486AA29-E5A5-9243-960E-82795CCEDD27}" presName="aNode" presStyleLbl="bgShp" presStyleIdx="0" presStyleCnt="4"/>
      <dgm:spPr/>
      <dgm:t>
        <a:bodyPr/>
        <a:lstStyle/>
        <a:p>
          <a:endParaRPr lang="en-US"/>
        </a:p>
      </dgm:t>
    </dgm:pt>
    <dgm:pt modelId="{C548B9DE-C5DC-6844-977B-D8B3C7D73A02}" type="pres">
      <dgm:prSet presAssocID="{0486AA29-E5A5-9243-960E-82795CCEDD27}" presName="textNode" presStyleLbl="bgShp" presStyleIdx="0" presStyleCnt="4"/>
      <dgm:spPr/>
      <dgm:t>
        <a:bodyPr/>
        <a:lstStyle/>
        <a:p>
          <a:endParaRPr lang="en-US"/>
        </a:p>
      </dgm:t>
    </dgm:pt>
    <dgm:pt modelId="{E79FF505-2B64-7145-9800-2C2C12455361}" type="pres">
      <dgm:prSet presAssocID="{0486AA29-E5A5-9243-960E-82795CCEDD27}" presName="compChildNode" presStyleCnt="0"/>
      <dgm:spPr/>
    </dgm:pt>
    <dgm:pt modelId="{A6A77317-625E-E748-9E04-D65329F26D53}" type="pres">
      <dgm:prSet presAssocID="{0486AA29-E5A5-9243-960E-82795CCEDD27}" presName="theInnerList" presStyleCnt="0"/>
      <dgm:spPr/>
    </dgm:pt>
    <dgm:pt modelId="{233409E2-3517-7A4C-BEB5-5263C444841E}" type="pres">
      <dgm:prSet presAssocID="{9E1BB278-1A1A-4A46-9020-9AF352B689A7}" presName="childNode" presStyleLbl="node1" presStyleIdx="0" presStyleCnt="5">
        <dgm:presLayoutVars>
          <dgm:bulletEnabled val="1"/>
        </dgm:presLayoutVars>
      </dgm:prSet>
      <dgm:spPr/>
      <dgm:t>
        <a:bodyPr/>
        <a:lstStyle/>
        <a:p>
          <a:endParaRPr lang="en-US"/>
        </a:p>
      </dgm:t>
    </dgm:pt>
    <dgm:pt modelId="{40DB0604-1C52-B748-8459-BAD79D6B68A5}" type="pres">
      <dgm:prSet presAssocID="{9E1BB278-1A1A-4A46-9020-9AF352B689A7}" presName="aSpace2" presStyleCnt="0"/>
      <dgm:spPr/>
    </dgm:pt>
    <dgm:pt modelId="{4577C2A4-77EB-034F-ACEE-CA8EB258F917}" type="pres">
      <dgm:prSet presAssocID="{E7AF7DA3-8F39-6644-86AD-A3F4E4EC57DA}" presName="childNode" presStyleLbl="node1" presStyleIdx="1" presStyleCnt="5">
        <dgm:presLayoutVars>
          <dgm:bulletEnabled val="1"/>
        </dgm:presLayoutVars>
      </dgm:prSet>
      <dgm:spPr/>
      <dgm:t>
        <a:bodyPr/>
        <a:lstStyle/>
        <a:p>
          <a:endParaRPr lang="en-US"/>
        </a:p>
      </dgm:t>
    </dgm:pt>
    <dgm:pt modelId="{C39FFFAF-1B3F-A544-BA7A-5111B168112B}" type="pres">
      <dgm:prSet presAssocID="{0486AA29-E5A5-9243-960E-82795CCEDD27}" presName="aSpace" presStyleCnt="0"/>
      <dgm:spPr/>
    </dgm:pt>
    <dgm:pt modelId="{F506E3B0-BA8B-C54C-920B-DAF66C3AB2ED}" type="pres">
      <dgm:prSet presAssocID="{A386BD18-CBF6-354F-A16C-70A68D4BE74B}" presName="compNode" presStyleCnt="0"/>
      <dgm:spPr/>
    </dgm:pt>
    <dgm:pt modelId="{69066A2D-01B8-BD48-83E0-6DECB12724EA}" type="pres">
      <dgm:prSet presAssocID="{A386BD18-CBF6-354F-A16C-70A68D4BE74B}" presName="aNode" presStyleLbl="bgShp" presStyleIdx="1" presStyleCnt="4"/>
      <dgm:spPr/>
      <dgm:t>
        <a:bodyPr/>
        <a:lstStyle/>
        <a:p>
          <a:endParaRPr lang="en-US"/>
        </a:p>
      </dgm:t>
    </dgm:pt>
    <dgm:pt modelId="{2E3A8245-3DBF-9440-A505-C2F4FE3386D0}" type="pres">
      <dgm:prSet presAssocID="{A386BD18-CBF6-354F-A16C-70A68D4BE74B}" presName="textNode" presStyleLbl="bgShp" presStyleIdx="1" presStyleCnt="4"/>
      <dgm:spPr/>
      <dgm:t>
        <a:bodyPr/>
        <a:lstStyle/>
        <a:p>
          <a:endParaRPr lang="en-US"/>
        </a:p>
      </dgm:t>
    </dgm:pt>
    <dgm:pt modelId="{07F2628C-D176-D741-8F61-85961CB1EA9D}" type="pres">
      <dgm:prSet presAssocID="{A386BD18-CBF6-354F-A16C-70A68D4BE74B}" presName="compChildNode" presStyleCnt="0"/>
      <dgm:spPr/>
    </dgm:pt>
    <dgm:pt modelId="{D4400DDE-C2D4-C44F-A433-630C4C3C8ED9}" type="pres">
      <dgm:prSet presAssocID="{A386BD18-CBF6-354F-A16C-70A68D4BE74B}" presName="theInnerList" presStyleCnt="0"/>
      <dgm:spPr/>
    </dgm:pt>
    <dgm:pt modelId="{F5203C34-B1E2-054E-B5B5-A3A3CB4C512C}" type="pres">
      <dgm:prSet presAssocID="{B69DBFFA-08CD-F54C-B63E-77ADAA1B6D69}" presName="childNode" presStyleLbl="node1" presStyleIdx="2" presStyleCnt="5">
        <dgm:presLayoutVars>
          <dgm:bulletEnabled val="1"/>
        </dgm:presLayoutVars>
      </dgm:prSet>
      <dgm:spPr/>
      <dgm:t>
        <a:bodyPr/>
        <a:lstStyle/>
        <a:p>
          <a:endParaRPr lang="en-US"/>
        </a:p>
      </dgm:t>
    </dgm:pt>
    <dgm:pt modelId="{C37709BE-D787-ED4E-A579-91870AB622BB}" type="pres">
      <dgm:prSet presAssocID="{A386BD18-CBF6-354F-A16C-70A68D4BE74B}" presName="aSpace" presStyleCnt="0"/>
      <dgm:spPr/>
    </dgm:pt>
    <dgm:pt modelId="{C53523C4-7B02-8048-9C50-9A2386AA29B9}" type="pres">
      <dgm:prSet presAssocID="{57CDA6A9-2D07-E34A-8471-2E2640D84F93}" presName="compNode" presStyleCnt="0"/>
      <dgm:spPr/>
    </dgm:pt>
    <dgm:pt modelId="{5EF363CB-8B94-2443-BEF3-EF6DDD0821FD}" type="pres">
      <dgm:prSet presAssocID="{57CDA6A9-2D07-E34A-8471-2E2640D84F93}" presName="aNode" presStyleLbl="bgShp" presStyleIdx="2" presStyleCnt="4"/>
      <dgm:spPr/>
      <dgm:t>
        <a:bodyPr/>
        <a:lstStyle/>
        <a:p>
          <a:endParaRPr lang="en-US"/>
        </a:p>
      </dgm:t>
    </dgm:pt>
    <dgm:pt modelId="{A99B5541-C20B-614C-B947-E843A2A4EEB9}" type="pres">
      <dgm:prSet presAssocID="{57CDA6A9-2D07-E34A-8471-2E2640D84F93}" presName="textNode" presStyleLbl="bgShp" presStyleIdx="2" presStyleCnt="4"/>
      <dgm:spPr/>
      <dgm:t>
        <a:bodyPr/>
        <a:lstStyle/>
        <a:p>
          <a:endParaRPr lang="en-US"/>
        </a:p>
      </dgm:t>
    </dgm:pt>
    <dgm:pt modelId="{70FA25A6-F1B4-1449-957C-619BB490C5C6}" type="pres">
      <dgm:prSet presAssocID="{57CDA6A9-2D07-E34A-8471-2E2640D84F93}" presName="compChildNode" presStyleCnt="0"/>
      <dgm:spPr/>
    </dgm:pt>
    <dgm:pt modelId="{C9DE6BF9-FC05-4741-930C-3D568BA29E5E}" type="pres">
      <dgm:prSet presAssocID="{57CDA6A9-2D07-E34A-8471-2E2640D84F93}" presName="theInnerList" presStyleCnt="0"/>
      <dgm:spPr/>
    </dgm:pt>
    <dgm:pt modelId="{21407BB1-ACEF-CF4A-9F72-95F2944F9C99}" type="pres">
      <dgm:prSet presAssocID="{4B3CBF0C-CAE4-2F48-B104-30296EE6E18F}" presName="childNode" presStyleLbl="node1" presStyleIdx="3" presStyleCnt="5">
        <dgm:presLayoutVars>
          <dgm:bulletEnabled val="1"/>
        </dgm:presLayoutVars>
      </dgm:prSet>
      <dgm:spPr/>
      <dgm:t>
        <a:bodyPr/>
        <a:lstStyle/>
        <a:p>
          <a:endParaRPr lang="en-US"/>
        </a:p>
      </dgm:t>
    </dgm:pt>
    <dgm:pt modelId="{83ADD24E-978F-BC44-8F34-699AAA7E29A1}" type="pres">
      <dgm:prSet presAssocID="{57CDA6A9-2D07-E34A-8471-2E2640D84F93}" presName="aSpace" presStyleCnt="0"/>
      <dgm:spPr/>
    </dgm:pt>
    <dgm:pt modelId="{BCEE3A85-066B-FA44-8CD5-0F9E61BB6A6E}" type="pres">
      <dgm:prSet presAssocID="{11A54360-05EA-6249-B427-0AEB8956CC27}" presName="compNode" presStyleCnt="0"/>
      <dgm:spPr/>
    </dgm:pt>
    <dgm:pt modelId="{6E4984E4-D558-E841-A9CC-6760B3ECF2E1}" type="pres">
      <dgm:prSet presAssocID="{11A54360-05EA-6249-B427-0AEB8956CC27}" presName="aNode" presStyleLbl="bgShp" presStyleIdx="3" presStyleCnt="4"/>
      <dgm:spPr/>
      <dgm:t>
        <a:bodyPr/>
        <a:lstStyle/>
        <a:p>
          <a:endParaRPr lang="en-US"/>
        </a:p>
      </dgm:t>
    </dgm:pt>
    <dgm:pt modelId="{8C3DA6FF-F1DE-0243-867A-3D4A7637864C}" type="pres">
      <dgm:prSet presAssocID="{11A54360-05EA-6249-B427-0AEB8956CC27}" presName="textNode" presStyleLbl="bgShp" presStyleIdx="3" presStyleCnt="4"/>
      <dgm:spPr/>
      <dgm:t>
        <a:bodyPr/>
        <a:lstStyle/>
        <a:p>
          <a:endParaRPr lang="en-US"/>
        </a:p>
      </dgm:t>
    </dgm:pt>
    <dgm:pt modelId="{0078F2CE-84B9-2049-9FBB-E5E084BD25EB}" type="pres">
      <dgm:prSet presAssocID="{11A54360-05EA-6249-B427-0AEB8956CC27}" presName="compChildNode" presStyleCnt="0"/>
      <dgm:spPr/>
    </dgm:pt>
    <dgm:pt modelId="{950BF534-5452-B14F-81D6-30487881F73E}" type="pres">
      <dgm:prSet presAssocID="{11A54360-05EA-6249-B427-0AEB8956CC27}" presName="theInnerList" presStyleCnt="0"/>
      <dgm:spPr/>
    </dgm:pt>
    <dgm:pt modelId="{6EC0DA58-F2F0-834F-854D-AFA80713B70B}" type="pres">
      <dgm:prSet presAssocID="{445F2316-3501-4142-84BD-8F530C00D190}" presName="childNode" presStyleLbl="node1" presStyleIdx="4" presStyleCnt="5">
        <dgm:presLayoutVars>
          <dgm:bulletEnabled val="1"/>
        </dgm:presLayoutVars>
      </dgm:prSet>
      <dgm:spPr/>
      <dgm:t>
        <a:bodyPr/>
        <a:lstStyle/>
        <a:p>
          <a:endParaRPr lang="en-US"/>
        </a:p>
      </dgm:t>
    </dgm:pt>
  </dgm:ptLst>
  <dgm:cxnLst>
    <dgm:cxn modelId="{C12C7BD9-870D-534E-9C3C-270A3D0CC136}" type="presOf" srcId="{A386BD18-CBF6-354F-A16C-70A68D4BE74B}" destId="{2E3A8245-3DBF-9440-A505-C2F4FE3386D0}" srcOrd="1" destOrd="0" presId="urn:microsoft.com/office/officeart/2005/8/layout/lProcess2"/>
    <dgm:cxn modelId="{FBC067FF-14F2-C24B-8E38-75966ACAC571}" type="presOf" srcId="{1C54A004-15AC-4844-AF32-473067E8DE17}" destId="{813B946C-81D6-DA4E-906A-5D3346D4B772}" srcOrd="0" destOrd="0" presId="urn:microsoft.com/office/officeart/2005/8/layout/lProcess2"/>
    <dgm:cxn modelId="{9936FDBD-7C2F-6148-9B39-A66689E195D1}" srcId="{1C54A004-15AC-4844-AF32-473067E8DE17}" destId="{0486AA29-E5A5-9243-960E-82795CCEDD27}" srcOrd="0" destOrd="0" parTransId="{070B335D-329F-CA42-9BAD-58D5BEB322B0}" sibTransId="{E2A68C5E-BD77-5343-9F30-F57BDA2C42B1}"/>
    <dgm:cxn modelId="{B9BDEFF0-80FC-8942-9E48-4E804F347F00}" type="presOf" srcId="{57CDA6A9-2D07-E34A-8471-2E2640D84F93}" destId="{5EF363CB-8B94-2443-BEF3-EF6DDD0821FD}" srcOrd="0" destOrd="0" presId="urn:microsoft.com/office/officeart/2005/8/layout/lProcess2"/>
    <dgm:cxn modelId="{461FE593-1ED8-7743-B5C9-63A8F6D95BDE}" srcId="{0486AA29-E5A5-9243-960E-82795CCEDD27}" destId="{9E1BB278-1A1A-4A46-9020-9AF352B689A7}" srcOrd="0" destOrd="0" parTransId="{6332A092-2E55-F74C-8198-63DB6CBDEA8B}" sibTransId="{9FBDDBE0-8995-5E42-A114-7173C576B282}"/>
    <dgm:cxn modelId="{EC72C946-1036-5F42-8901-38B3C0D598EC}" type="presOf" srcId="{B69DBFFA-08CD-F54C-B63E-77ADAA1B6D69}" destId="{F5203C34-B1E2-054E-B5B5-A3A3CB4C512C}" srcOrd="0" destOrd="0" presId="urn:microsoft.com/office/officeart/2005/8/layout/lProcess2"/>
    <dgm:cxn modelId="{C54C729A-E052-BC47-90EC-5D5CCD65118B}" srcId="{0486AA29-E5A5-9243-960E-82795CCEDD27}" destId="{E7AF7DA3-8F39-6644-86AD-A3F4E4EC57DA}" srcOrd="1" destOrd="0" parTransId="{0139B2E6-72B2-454C-ABC6-0F1EA86B5FFE}" sibTransId="{5C580AA9-B324-B441-9021-8AD86790616F}"/>
    <dgm:cxn modelId="{DA6096EF-B70F-C34B-AADE-09CE9D651AD2}" type="presOf" srcId="{57CDA6A9-2D07-E34A-8471-2E2640D84F93}" destId="{A99B5541-C20B-614C-B947-E843A2A4EEB9}" srcOrd="1" destOrd="0" presId="urn:microsoft.com/office/officeart/2005/8/layout/lProcess2"/>
    <dgm:cxn modelId="{085E886A-FF25-8B48-95F5-89470DE7E7BA}" type="presOf" srcId="{4B3CBF0C-CAE4-2F48-B104-30296EE6E18F}" destId="{21407BB1-ACEF-CF4A-9F72-95F2944F9C99}" srcOrd="0" destOrd="0" presId="urn:microsoft.com/office/officeart/2005/8/layout/lProcess2"/>
    <dgm:cxn modelId="{48F5DD62-2BB1-DC4D-BFEC-8B4B41A03AF3}" srcId="{1C54A004-15AC-4844-AF32-473067E8DE17}" destId="{11A54360-05EA-6249-B427-0AEB8956CC27}" srcOrd="3" destOrd="0" parTransId="{78BB2D74-FCA7-6F47-B257-BB3BB7890BCF}" sibTransId="{F6771AA0-EF1F-D74A-9899-8E4D92E71818}"/>
    <dgm:cxn modelId="{ACB84AF2-01CC-114E-940F-DE66705276E8}" type="presOf" srcId="{445F2316-3501-4142-84BD-8F530C00D190}" destId="{6EC0DA58-F2F0-834F-854D-AFA80713B70B}" srcOrd="0" destOrd="0" presId="urn:microsoft.com/office/officeart/2005/8/layout/lProcess2"/>
    <dgm:cxn modelId="{244C1F96-C92B-C343-97FE-D17C2CED6939}" type="presOf" srcId="{9E1BB278-1A1A-4A46-9020-9AF352B689A7}" destId="{233409E2-3517-7A4C-BEB5-5263C444841E}" srcOrd="0" destOrd="0" presId="urn:microsoft.com/office/officeart/2005/8/layout/lProcess2"/>
    <dgm:cxn modelId="{5FF60ED8-2542-A049-AB1E-980AC5D7EC93}" type="presOf" srcId="{0486AA29-E5A5-9243-960E-82795CCEDD27}" destId="{F74D3B63-52AA-0F4D-B509-89B391844F76}" srcOrd="0" destOrd="0" presId="urn:microsoft.com/office/officeart/2005/8/layout/lProcess2"/>
    <dgm:cxn modelId="{198A3131-041F-334D-A5FC-7375BF095AAB}" type="presOf" srcId="{11A54360-05EA-6249-B427-0AEB8956CC27}" destId="{8C3DA6FF-F1DE-0243-867A-3D4A7637864C}" srcOrd="1" destOrd="0" presId="urn:microsoft.com/office/officeart/2005/8/layout/lProcess2"/>
    <dgm:cxn modelId="{CB8E7B5D-3F41-0A4F-A087-9C91224AB0A4}" srcId="{11A54360-05EA-6249-B427-0AEB8956CC27}" destId="{445F2316-3501-4142-84BD-8F530C00D190}" srcOrd="0" destOrd="0" parTransId="{9BE3046E-6330-124D-864E-FD05B3E7DD6E}" sibTransId="{C45F7CB5-7CBC-1B46-9803-EEF81298AD49}"/>
    <dgm:cxn modelId="{F86784CA-6325-D44E-9212-44CCEA3ECD60}" type="presOf" srcId="{0486AA29-E5A5-9243-960E-82795CCEDD27}" destId="{C548B9DE-C5DC-6844-977B-D8B3C7D73A02}" srcOrd="1" destOrd="0" presId="urn:microsoft.com/office/officeart/2005/8/layout/lProcess2"/>
    <dgm:cxn modelId="{A2FB220E-6CD7-4946-95E9-44BF054A99F8}" srcId="{1C54A004-15AC-4844-AF32-473067E8DE17}" destId="{A386BD18-CBF6-354F-A16C-70A68D4BE74B}" srcOrd="1" destOrd="0" parTransId="{DE34E86F-7325-1045-A71F-BEC02514AAEF}" sibTransId="{285C3DF3-0969-F540-934F-9AB4BC0A4CE0}"/>
    <dgm:cxn modelId="{DC38D7B0-2D2B-4147-A8EF-5E12715B28D6}" srcId="{1C54A004-15AC-4844-AF32-473067E8DE17}" destId="{57CDA6A9-2D07-E34A-8471-2E2640D84F93}" srcOrd="2" destOrd="0" parTransId="{C5384C59-4227-1246-91DE-9259F4F88104}" sibTransId="{CF55997B-5A21-C940-AE32-4F0DEE926114}"/>
    <dgm:cxn modelId="{17BB972E-0CDF-2A4F-9AB6-F07117A20488}" srcId="{A386BD18-CBF6-354F-A16C-70A68D4BE74B}" destId="{B69DBFFA-08CD-F54C-B63E-77ADAA1B6D69}" srcOrd="0" destOrd="0" parTransId="{98C2B27E-7D38-B54A-966D-8FE01A8D6D78}" sibTransId="{28D9838E-6430-FD45-926B-BB88A3CAD589}"/>
    <dgm:cxn modelId="{110FD133-320D-AB4F-9028-250379BBE5ED}" type="presOf" srcId="{E7AF7DA3-8F39-6644-86AD-A3F4E4EC57DA}" destId="{4577C2A4-77EB-034F-ACEE-CA8EB258F917}" srcOrd="0" destOrd="0" presId="urn:microsoft.com/office/officeart/2005/8/layout/lProcess2"/>
    <dgm:cxn modelId="{22B55D53-8383-4042-83FB-DCB791774E43}" srcId="{57CDA6A9-2D07-E34A-8471-2E2640D84F93}" destId="{4B3CBF0C-CAE4-2F48-B104-30296EE6E18F}" srcOrd="0" destOrd="0" parTransId="{E7B150D6-D58B-AC4F-95C3-93FD0DD335B2}" sibTransId="{CC998714-1FD8-0445-83B8-ADDE3821F0C9}"/>
    <dgm:cxn modelId="{FCF8DCF0-E244-974F-8B6C-22F31F7173EA}" type="presOf" srcId="{11A54360-05EA-6249-B427-0AEB8956CC27}" destId="{6E4984E4-D558-E841-A9CC-6760B3ECF2E1}" srcOrd="0" destOrd="0" presId="urn:microsoft.com/office/officeart/2005/8/layout/lProcess2"/>
    <dgm:cxn modelId="{A3F812F5-EFCB-034D-94E3-7513FA964A5A}" type="presOf" srcId="{A386BD18-CBF6-354F-A16C-70A68D4BE74B}" destId="{69066A2D-01B8-BD48-83E0-6DECB12724EA}" srcOrd="0" destOrd="0" presId="urn:microsoft.com/office/officeart/2005/8/layout/lProcess2"/>
    <dgm:cxn modelId="{6A8EB4AA-982C-014E-AAC6-D594E8FE949B}" type="presParOf" srcId="{813B946C-81D6-DA4E-906A-5D3346D4B772}" destId="{15986667-D2BA-7F4B-A59A-AB1F66D9DF53}" srcOrd="0" destOrd="0" presId="urn:microsoft.com/office/officeart/2005/8/layout/lProcess2"/>
    <dgm:cxn modelId="{7DEBD44A-63D0-5F49-A813-0C311C4E5D26}" type="presParOf" srcId="{15986667-D2BA-7F4B-A59A-AB1F66D9DF53}" destId="{F74D3B63-52AA-0F4D-B509-89B391844F76}" srcOrd="0" destOrd="0" presId="urn:microsoft.com/office/officeart/2005/8/layout/lProcess2"/>
    <dgm:cxn modelId="{0CB80E1D-D772-9E4C-BB6C-B47AE7B0905D}" type="presParOf" srcId="{15986667-D2BA-7F4B-A59A-AB1F66D9DF53}" destId="{C548B9DE-C5DC-6844-977B-D8B3C7D73A02}" srcOrd="1" destOrd="0" presId="urn:microsoft.com/office/officeart/2005/8/layout/lProcess2"/>
    <dgm:cxn modelId="{57DB8612-F2B7-AF49-AA42-FAB3DB425CF8}" type="presParOf" srcId="{15986667-D2BA-7F4B-A59A-AB1F66D9DF53}" destId="{E79FF505-2B64-7145-9800-2C2C12455361}" srcOrd="2" destOrd="0" presId="urn:microsoft.com/office/officeart/2005/8/layout/lProcess2"/>
    <dgm:cxn modelId="{57B659B3-F33B-A046-A909-D25720F46F00}" type="presParOf" srcId="{E79FF505-2B64-7145-9800-2C2C12455361}" destId="{A6A77317-625E-E748-9E04-D65329F26D53}" srcOrd="0" destOrd="0" presId="urn:microsoft.com/office/officeart/2005/8/layout/lProcess2"/>
    <dgm:cxn modelId="{9997555C-09AD-FA46-A8F2-289EB9E1FC43}" type="presParOf" srcId="{A6A77317-625E-E748-9E04-D65329F26D53}" destId="{233409E2-3517-7A4C-BEB5-5263C444841E}" srcOrd="0" destOrd="0" presId="urn:microsoft.com/office/officeart/2005/8/layout/lProcess2"/>
    <dgm:cxn modelId="{2E80D9EA-98AC-8A4B-822C-67AC2808932E}" type="presParOf" srcId="{A6A77317-625E-E748-9E04-D65329F26D53}" destId="{40DB0604-1C52-B748-8459-BAD79D6B68A5}" srcOrd="1" destOrd="0" presId="urn:microsoft.com/office/officeart/2005/8/layout/lProcess2"/>
    <dgm:cxn modelId="{CDAC666C-C6E9-F64B-B68B-20BE68AF38AB}" type="presParOf" srcId="{A6A77317-625E-E748-9E04-D65329F26D53}" destId="{4577C2A4-77EB-034F-ACEE-CA8EB258F917}" srcOrd="2" destOrd="0" presId="urn:microsoft.com/office/officeart/2005/8/layout/lProcess2"/>
    <dgm:cxn modelId="{94CEB5B4-893B-B44B-B336-978C92080F27}" type="presParOf" srcId="{813B946C-81D6-DA4E-906A-5D3346D4B772}" destId="{C39FFFAF-1B3F-A544-BA7A-5111B168112B}" srcOrd="1" destOrd="0" presId="urn:microsoft.com/office/officeart/2005/8/layout/lProcess2"/>
    <dgm:cxn modelId="{DE88FEF5-E9B3-EF44-B7C8-04515023D286}" type="presParOf" srcId="{813B946C-81D6-DA4E-906A-5D3346D4B772}" destId="{F506E3B0-BA8B-C54C-920B-DAF66C3AB2ED}" srcOrd="2" destOrd="0" presId="urn:microsoft.com/office/officeart/2005/8/layout/lProcess2"/>
    <dgm:cxn modelId="{3808029B-2964-674F-8F5B-83FCBEF07401}" type="presParOf" srcId="{F506E3B0-BA8B-C54C-920B-DAF66C3AB2ED}" destId="{69066A2D-01B8-BD48-83E0-6DECB12724EA}" srcOrd="0" destOrd="0" presId="urn:microsoft.com/office/officeart/2005/8/layout/lProcess2"/>
    <dgm:cxn modelId="{D39A6137-AF16-6744-B977-3445FEE162E0}" type="presParOf" srcId="{F506E3B0-BA8B-C54C-920B-DAF66C3AB2ED}" destId="{2E3A8245-3DBF-9440-A505-C2F4FE3386D0}" srcOrd="1" destOrd="0" presId="urn:microsoft.com/office/officeart/2005/8/layout/lProcess2"/>
    <dgm:cxn modelId="{B15B6E53-0EC4-3B43-B175-9DABCD744179}" type="presParOf" srcId="{F506E3B0-BA8B-C54C-920B-DAF66C3AB2ED}" destId="{07F2628C-D176-D741-8F61-85961CB1EA9D}" srcOrd="2" destOrd="0" presId="urn:microsoft.com/office/officeart/2005/8/layout/lProcess2"/>
    <dgm:cxn modelId="{7718FE46-5D8D-A941-B949-796EC45A14ED}" type="presParOf" srcId="{07F2628C-D176-D741-8F61-85961CB1EA9D}" destId="{D4400DDE-C2D4-C44F-A433-630C4C3C8ED9}" srcOrd="0" destOrd="0" presId="urn:microsoft.com/office/officeart/2005/8/layout/lProcess2"/>
    <dgm:cxn modelId="{FDBE7D61-21D0-4147-A535-1A511264D4FF}" type="presParOf" srcId="{D4400DDE-C2D4-C44F-A433-630C4C3C8ED9}" destId="{F5203C34-B1E2-054E-B5B5-A3A3CB4C512C}" srcOrd="0" destOrd="0" presId="urn:microsoft.com/office/officeart/2005/8/layout/lProcess2"/>
    <dgm:cxn modelId="{39790C1E-0005-664C-A828-80DA1036D7BD}" type="presParOf" srcId="{813B946C-81D6-DA4E-906A-5D3346D4B772}" destId="{C37709BE-D787-ED4E-A579-91870AB622BB}" srcOrd="3" destOrd="0" presId="urn:microsoft.com/office/officeart/2005/8/layout/lProcess2"/>
    <dgm:cxn modelId="{7BA7C256-9BAF-3040-A4C9-1C093B6583AF}" type="presParOf" srcId="{813B946C-81D6-DA4E-906A-5D3346D4B772}" destId="{C53523C4-7B02-8048-9C50-9A2386AA29B9}" srcOrd="4" destOrd="0" presId="urn:microsoft.com/office/officeart/2005/8/layout/lProcess2"/>
    <dgm:cxn modelId="{7E96338A-03E2-F346-83A6-706FAA363446}" type="presParOf" srcId="{C53523C4-7B02-8048-9C50-9A2386AA29B9}" destId="{5EF363CB-8B94-2443-BEF3-EF6DDD0821FD}" srcOrd="0" destOrd="0" presId="urn:microsoft.com/office/officeart/2005/8/layout/lProcess2"/>
    <dgm:cxn modelId="{1BB2F00E-ADAF-034C-B360-2EEF839015EC}" type="presParOf" srcId="{C53523C4-7B02-8048-9C50-9A2386AA29B9}" destId="{A99B5541-C20B-614C-B947-E843A2A4EEB9}" srcOrd="1" destOrd="0" presId="urn:microsoft.com/office/officeart/2005/8/layout/lProcess2"/>
    <dgm:cxn modelId="{6544BF09-6CBE-CC4E-B60A-EEB0DCCA9061}" type="presParOf" srcId="{C53523C4-7B02-8048-9C50-9A2386AA29B9}" destId="{70FA25A6-F1B4-1449-957C-619BB490C5C6}" srcOrd="2" destOrd="0" presId="urn:microsoft.com/office/officeart/2005/8/layout/lProcess2"/>
    <dgm:cxn modelId="{791263EB-7590-3F40-9161-41C45C20C63F}" type="presParOf" srcId="{70FA25A6-F1B4-1449-957C-619BB490C5C6}" destId="{C9DE6BF9-FC05-4741-930C-3D568BA29E5E}" srcOrd="0" destOrd="0" presId="urn:microsoft.com/office/officeart/2005/8/layout/lProcess2"/>
    <dgm:cxn modelId="{3F6FACF7-50A6-AA4F-8F33-E4F1E352D1AB}" type="presParOf" srcId="{C9DE6BF9-FC05-4741-930C-3D568BA29E5E}" destId="{21407BB1-ACEF-CF4A-9F72-95F2944F9C99}" srcOrd="0" destOrd="0" presId="urn:microsoft.com/office/officeart/2005/8/layout/lProcess2"/>
    <dgm:cxn modelId="{2F293B64-48C4-0343-AC44-EA4FB86FA598}" type="presParOf" srcId="{813B946C-81D6-DA4E-906A-5D3346D4B772}" destId="{83ADD24E-978F-BC44-8F34-699AAA7E29A1}" srcOrd="5" destOrd="0" presId="urn:microsoft.com/office/officeart/2005/8/layout/lProcess2"/>
    <dgm:cxn modelId="{F9B8AA21-E5C4-064B-9A22-A30A413B652F}" type="presParOf" srcId="{813B946C-81D6-DA4E-906A-5D3346D4B772}" destId="{BCEE3A85-066B-FA44-8CD5-0F9E61BB6A6E}" srcOrd="6" destOrd="0" presId="urn:microsoft.com/office/officeart/2005/8/layout/lProcess2"/>
    <dgm:cxn modelId="{40C6C866-E443-354E-8B73-675175463299}" type="presParOf" srcId="{BCEE3A85-066B-FA44-8CD5-0F9E61BB6A6E}" destId="{6E4984E4-D558-E841-A9CC-6760B3ECF2E1}" srcOrd="0" destOrd="0" presId="urn:microsoft.com/office/officeart/2005/8/layout/lProcess2"/>
    <dgm:cxn modelId="{CF2F69DB-1487-B24B-9228-429E47914A1B}" type="presParOf" srcId="{BCEE3A85-066B-FA44-8CD5-0F9E61BB6A6E}" destId="{8C3DA6FF-F1DE-0243-867A-3D4A7637864C}" srcOrd="1" destOrd="0" presId="urn:microsoft.com/office/officeart/2005/8/layout/lProcess2"/>
    <dgm:cxn modelId="{0635C57F-9678-434E-B079-C2BE91158FDF}" type="presParOf" srcId="{BCEE3A85-066B-FA44-8CD5-0F9E61BB6A6E}" destId="{0078F2CE-84B9-2049-9FBB-E5E084BD25EB}" srcOrd="2" destOrd="0" presId="urn:microsoft.com/office/officeart/2005/8/layout/lProcess2"/>
    <dgm:cxn modelId="{2BF19C01-873F-3D4B-893A-2C463A9B7E7C}" type="presParOf" srcId="{0078F2CE-84B9-2049-9FBB-E5E084BD25EB}" destId="{950BF534-5452-B14F-81D6-30487881F73E}" srcOrd="0" destOrd="0" presId="urn:microsoft.com/office/officeart/2005/8/layout/lProcess2"/>
    <dgm:cxn modelId="{5F9FBFC1-3700-A840-84D7-069687C5F4F9}" type="presParOf" srcId="{950BF534-5452-B14F-81D6-30487881F73E}" destId="{6EC0DA58-F2F0-834F-854D-AFA80713B70B}"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9EAEA0-0DEF-9F49-AEF8-985A7A256938}" type="doc">
      <dgm:prSet loTypeId="urn:microsoft.com/office/officeart/2005/8/layout/arrow4" loCatId="relationship" qsTypeId="urn:microsoft.com/office/officeart/2005/8/quickstyle/simple4" qsCatId="simple" csTypeId="urn:microsoft.com/office/officeart/2005/8/colors/accent1_2" csCatId="accent1" phldr="1"/>
      <dgm:spPr/>
      <dgm:t>
        <a:bodyPr/>
        <a:lstStyle/>
        <a:p>
          <a:endParaRPr lang="en-US"/>
        </a:p>
      </dgm:t>
    </dgm:pt>
    <dgm:pt modelId="{FA9CCA27-0A90-AA46-ACED-C3F654F93F65}">
      <dgm:prSet custT="1"/>
      <dgm:spPr/>
      <dgm:t>
        <a:bodyPr/>
        <a:lstStyle/>
        <a:p>
          <a:pPr rtl="0"/>
          <a:r>
            <a:rPr lang="en-US" sz="2800" dirty="0">
              <a:solidFill>
                <a:schemeClr val="accent6">
                  <a:lumMod val="40000"/>
                  <a:lumOff val="60000"/>
                </a:schemeClr>
              </a:solidFill>
            </a:rPr>
            <a:t>Capabilities:</a:t>
          </a:r>
          <a:endParaRPr lang="en-US" sz="3600" dirty="0">
            <a:solidFill>
              <a:schemeClr val="accent6">
                <a:lumMod val="40000"/>
                <a:lumOff val="60000"/>
              </a:schemeClr>
            </a:solidFill>
          </a:endParaRPr>
        </a:p>
      </dgm:t>
    </dgm:pt>
    <dgm:pt modelId="{0B8BDFFC-0B05-A747-94E9-5E9700F87AF3}" type="parTrans" cxnId="{F8E9D748-F0EA-DE4C-AFD5-BFD85FFBEA95}">
      <dgm:prSet/>
      <dgm:spPr/>
      <dgm:t>
        <a:bodyPr/>
        <a:lstStyle/>
        <a:p>
          <a:endParaRPr lang="en-US"/>
        </a:p>
      </dgm:t>
    </dgm:pt>
    <dgm:pt modelId="{8D732C1F-6AD4-EC49-ABC6-A60EA42AA983}" type="sibTrans" cxnId="{F8E9D748-F0EA-DE4C-AFD5-BFD85FFBEA95}">
      <dgm:prSet/>
      <dgm:spPr/>
      <dgm:t>
        <a:bodyPr/>
        <a:lstStyle/>
        <a:p>
          <a:endParaRPr lang="en-US"/>
        </a:p>
      </dgm:t>
    </dgm:pt>
    <dgm:pt modelId="{F851A604-A55C-464B-970C-447F32885FC1}">
      <dgm:prSet custT="1"/>
      <dgm:spPr/>
      <dgm:t>
        <a:bodyPr/>
        <a:lstStyle/>
        <a:p>
          <a:pPr rtl="0"/>
          <a:r>
            <a:rPr lang="en-US" sz="1600" b="1" kern="1200" dirty="0">
              <a:latin typeface="+mn-lt"/>
            </a:rPr>
            <a:t>Defines a single choke point</a:t>
          </a:r>
          <a:endParaRPr lang="en-US" sz="1600" kern="1200" dirty="0">
            <a:latin typeface="+mn-lt"/>
          </a:endParaRPr>
        </a:p>
      </dgm:t>
    </dgm:pt>
    <dgm:pt modelId="{7BC191CD-FA71-C64B-8292-17F69CED2905}" type="parTrans" cxnId="{823FB284-9894-C542-B307-12BF66282797}">
      <dgm:prSet/>
      <dgm:spPr/>
      <dgm:t>
        <a:bodyPr/>
        <a:lstStyle/>
        <a:p>
          <a:endParaRPr lang="en-US"/>
        </a:p>
      </dgm:t>
    </dgm:pt>
    <dgm:pt modelId="{1CDD5FAF-FD05-3C41-BE24-768AA57737CC}" type="sibTrans" cxnId="{823FB284-9894-C542-B307-12BF66282797}">
      <dgm:prSet/>
      <dgm:spPr/>
      <dgm:t>
        <a:bodyPr/>
        <a:lstStyle/>
        <a:p>
          <a:endParaRPr lang="en-US"/>
        </a:p>
      </dgm:t>
    </dgm:pt>
    <dgm:pt modelId="{BBCEEBE8-1098-C34A-B0A0-5B59650C1D1D}">
      <dgm:prSet custT="1"/>
      <dgm:spPr/>
      <dgm:t>
        <a:bodyPr/>
        <a:lstStyle/>
        <a:p>
          <a:pPr rtl="0"/>
          <a:r>
            <a:rPr lang="en-US" sz="1600" b="1" kern="1200" dirty="0">
              <a:latin typeface="+mn-lt"/>
            </a:rPr>
            <a:t>Provides a location for monitoring security events</a:t>
          </a:r>
          <a:endParaRPr lang="en-US" sz="1600" kern="1200" dirty="0">
            <a:latin typeface="+mn-lt"/>
          </a:endParaRPr>
        </a:p>
      </dgm:t>
    </dgm:pt>
    <dgm:pt modelId="{BDB5F818-06A6-DA4C-BD18-886D0143313B}" type="parTrans" cxnId="{6C8A7988-8B7C-1E4D-A450-A70E4AE2F509}">
      <dgm:prSet/>
      <dgm:spPr/>
      <dgm:t>
        <a:bodyPr/>
        <a:lstStyle/>
        <a:p>
          <a:endParaRPr lang="en-US"/>
        </a:p>
      </dgm:t>
    </dgm:pt>
    <dgm:pt modelId="{E0037007-67A6-2446-9587-C2057651B532}" type="sibTrans" cxnId="{6C8A7988-8B7C-1E4D-A450-A70E4AE2F509}">
      <dgm:prSet/>
      <dgm:spPr/>
      <dgm:t>
        <a:bodyPr/>
        <a:lstStyle/>
        <a:p>
          <a:endParaRPr lang="en-US"/>
        </a:p>
      </dgm:t>
    </dgm:pt>
    <dgm:pt modelId="{F7EC8A34-7DAC-8543-88B6-1BE6AAE113DF}">
      <dgm:prSet custT="1"/>
      <dgm:spPr/>
      <dgm:t>
        <a:bodyPr/>
        <a:lstStyle/>
        <a:p>
          <a:pPr rtl="0"/>
          <a:r>
            <a:rPr lang="en-US" sz="1600" b="1" kern="1200" dirty="0">
              <a:latin typeface="+mn-lt"/>
            </a:rPr>
            <a:t>Convenient platform for several Internet functions that are not security related</a:t>
          </a:r>
          <a:endParaRPr lang="en-US" sz="1600" kern="1200" dirty="0">
            <a:latin typeface="+mn-lt"/>
          </a:endParaRPr>
        </a:p>
      </dgm:t>
    </dgm:pt>
    <dgm:pt modelId="{B405BB63-3F08-844E-BD69-1AB13858420C}" type="parTrans" cxnId="{49615B76-9034-3849-89C5-DAE5ADD54DF5}">
      <dgm:prSet/>
      <dgm:spPr/>
      <dgm:t>
        <a:bodyPr/>
        <a:lstStyle/>
        <a:p>
          <a:endParaRPr lang="en-US"/>
        </a:p>
      </dgm:t>
    </dgm:pt>
    <dgm:pt modelId="{9D3095F5-F545-5F4B-90F8-5B1E16C0C86B}" type="sibTrans" cxnId="{49615B76-9034-3849-89C5-DAE5ADD54DF5}">
      <dgm:prSet/>
      <dgm:spPr/>
      <dgm:t>
        <a:bodyPr/>
        <a:lstStyle/>
        <a:p>
          <a:endParaRPr lang="en-US"/>
        </a:p>
      </dgm:t>
    </dgm:pt>
    <dgm:pt modelId="{BD75E155-2369-EA4E-98D6-A7BEFBD5F922}">
      <dgm:prSet custT="1"/>
      <dgm:spPr/>
      <dgm:t>
        <a:bodyPr/>
        <a:lstStyle/>
        <a:p>
          <a:pPr rtl="0"/>
          <a:r>
            <a:rPr lang="en-US" sz="1600" b="1" kern="1200" dirty="0">
              <a:latin typeface="+mn-lt"/>
            </a:rPr>
            <a:t>Can serve as the platform for IPSec</a:t>
          </a:r>
          <a:endParaRPr lang="en-US" sz="1600" kern="1200" dirty="0">
            <a:latin typeface="+mn-lt"/>
          </a:endParaRPr>
        </a:p>
      </dgm:t>
    </dgm:pt>
    <dgm:pt modelId="{8EF7223B-FF3E-0F40-95D2-398929EB1DBC}" type="parTrans" cxnId="{8BCF5552-681A-E248-A040-1CA9EB39CE4C}">
      <dgm:prSet/>
      <dgm:spPr/>
      <dgm:t>
        <a:bodyPr/>
        <a:lstStyle/>
        <a:p>
          <a:endParaRPr lang="en-US"/>
        </a:p>
      </dgm:t>
    </dgm:pt>
    <dgm:pt modelId="{59D4B0A9-2243-6940-898B-9C848F2FBF03}" type="sibTrans" cxnId="{8BCF5552-681A-E248-A040-1CA9EB39CE4C}">
      <dgm:prSet/>
      <dgm:spPr/>
      <dgm:t>
        <a:bodyPr/>
        <a:lstStyle/>
        <a:p>
          <a:endParaRPr lang="en-US"/>
        </a:p>
      </dgm:t>
    </dgm:pt>
    <dgm:pt modelId="{658CA3B0-35C8-7F46-9AB5-C8FDAD73655A}">
      <dgm:prSet custT="1"/>
      <dgm:spPr/>
      <dgm:t>
        <a:bodyPr/>
        <a:lstStyle/>
        <a:p>
          <a:pPr rtl="0"/>
          <a:r>
            <a:rPr lang="en-US" sz="2800" dirty="0">
              <a:solidFill>
                <a:schemeClr val="accent6">
                  <a:lumMod val="40000"/>
                  <a:lumOff val="60000"/>
                </a:schemeClr>
              </a:solidFill>
            </a:rPr>
            <a:t>Limitations:</a:t>
          </a:r>
        </a:p>
      </dgm:t>
    </dgm:pt>
    <dgm:pt modelId="{9483F094-1320-A249-9D6F-9A7C4BF008C6}" type="parTrans" cxnId="{00376A1A-FA5E-2E43-9B4E-540194741CA7}">
      <dgm:prSet/>
      <dgm:spPr/>
      <dgm:t>
        <a:bodyPr/>
        <a:lstStyle/>
        <a:p>
          <a:endParaRPr lang="en-US"/>
        </a:p>
      </dgm:t>
    </dgm:pt>
    <dgm:pt modelId="{7094A2EE-F635-C54E-8098-E73CCD244C48}" type="sibTrans" cxnId="{00376A1A-FA5E-2E43-9B4E-540194741CA7}">
      <dgm:prSet/>
      <dgm:spPr/>
      <dgm:t>
        <a:bodyPr/>
        <a:lstStyle/>
        <a:p>
          <a:endParaRPr lang="en-US"/>
        </a:p>
      </dgm:t>
    </dgm:pt>
    <dgm:pt modelId="{4591B7C3-CCE9-2547-BB80-107715315C8E}">
      <dgm:prSet custT="1"/>
      <dgm:spPr/>
      <dgm:t>
        <a:bodyPr/>
        <a:lstStyle/>
        <a:p>
          <a:pPr rtl="0"/>
          <a:r>
            <a:rPr lang="en-US" sz="1600" b="1" kern="1200" dirty="0"/>
            <a:t>Cannot protect against attacks bypassing firewall</a:t>
          </a:r>
        </a:p>
      </dgm:t>
    </dgm:pt>
    <dgm:pt modelId="{25F4B0C7-B364-CE4D-BB4E-7A36C056B63F}" type="parTrans" cxnId="{F97FFE47-D1BE-B24D-A3F6-0DCE497AC76F}">
      <dgm:prSet/>
      <dgm:spPr/>
      <dgm:t>
        <a:bodyPr/>
        <a:lstStyle/>
        <a:p>
          <a:endParaRPr lang="en-US"/>
        </a:p>
      </dgm:t>
    </dgm:pt>
    <dgm:pt modelId="{13950F49-1790-1C41-85F1-4431AB9619A2}" type="sibTrans" cxnId="{F97FFE47-D1BE-B24D-A3F6-0DCE497AC76F}">
      <dgm:prSet/>
      <dgm:spPr/>
      <dgm:t>
        <a:bodyPr/>
        <a:lstStyle/>
        <a:p>
          <a:endParaRPr lang="en-US"/>
        </a:p>
      </dgm:t>
    </dgm:pt>
    <dgm:pt modelId="{534DB5A8-80B9-3D4F-9CA0-84A475D8DD4C}">
      <dgm:prSet custT="1"/>
      <dgm:spPr/>
      <dgm:t>
        <a:bodyPr/>
        <a:lstStyle/>
        <a:p>
          <a:pPr rtl="0"/>
          <a:r>
            <a:rPr lang="en-US" sz="1600" b="1" kern="1200" dirty="0"/>
            <a:t>May not protect fully against internal threats</a:t>
          </a:r>
        </a:p>
      </dgm:t>
    </dgm:pt>
    <dgm:pt modelId="{9F5373C6-00A1-544F-9156-E8B6F15E55BC}" type="parTrans" cxnId="{4353A27C-88C5-7C4E-BE9C-1A431F47CF9F}">
      <dgm:prSet/>
      <dgm:spPr/>
      <dgm:t>
        <a:bodyPr/>
        <a:lstStyle/>
        <a:p>
          <a:endParaRPr lang="en-US"/>
        </a:p>
      </dgm:t>
    </dgm:pt>
    <dgm:pt modelId="{2615DAC3-F437-4941-99D3-3C3B315B80F3}" type="sibTrans" cxnId="{4353A27C-88C5-7C4E-BE9C-1A431F47CF9F}">
      <dgm:prSet/>
      <dgm:spPr/>
      <dgm:t>
        <a:bodyPr/>
        <a:lstStyle/>
        <a:p>
          <a:endParaRPr lang="en-US"/>
        </a:p>
      </dgm:t>
    </dgm:pt>
    <dgm:pt modelId="{E47080D8-DFD5-914E-BB20-CBA41ACE196B}">
      <dgm:prSet custT="1"/>
      <dgm:spPr/>
      <dgm:t>
        <a:bodyPr/>
        <a:lstStyle/>
        <a:p>
          <a:pPr rtl="0"/>
          <a:r>
            <a:rPr lang="en-US" sz="1600" b="1" kern="1200" dirty="0"/>
            <a:t>Improperly secured wireless LAN can be accessed from outside the organization</a:t>
          </a:r>
        </a:p>
      </dgm:t>
    </dgm:pt>
    <dgm:pt modelId="{FF9C0A2B-0495-5F41-84A1-D88DEE460EC0}" type="parTrans" cxnId="{75E72BB2-3EF9-5F4B-B279-7C4735DA2B33}">
      <dgm:prSet/>
      <dgm:spPr/>
      <dgm:t>
        <a:bodyPr/>
        <a:lstStyle/>
        <a:p>
          <a:endParaRPr lang="en-US"/>
        </a:p>
      </dgm:t>
    </dgm:pt>
    <dgm:pt modelId="{E0C803C5-80CD-4B4D-879E-24CC1F684529}" type="sibTrans" cxnId="{75E72BB2-3EF9-5F4B-B279-7C4735DA2B33}">
      <dgm:prSet/>
      <dgm:spPr/>
      <dgm:t>
        <a:bodyPr/>
        <a:lstStyle/>
        <a:p>
          <a:endParaRPr lang="en-US"/>
        </a:p>
      </dgm:t>
    </dgm:pt>
    <dgm:pt modelId="{89175B89-43FB-1F41-B4CB-AF3920DC50EC}">
      <dgm:prSet custT="1"/>
      <dgm:spPr/>
      <dgm:t>
        <a:bodyPr/>
        <a:lstStyle/>
        <a:p>
          <a:pPr rtl="0"/>
          <a:r>
            <a:rPr lang="en-US" sz="1600" b="1" kern="1200" dirty="0"/>
            <a:t>Laptop, PDA, or portable storage device may be infected outside the corporate network then used internally</a:t>
          </a:r>
        </a:p>
      </dgm:t>
    </dgm:pt>
    <dgm:pt modelId="{6F32D59F-DE64-1940-9907-67980CE4F8FD}" type="parTrans" cxnId="{2B446EC3-30AA-3C47-993C-18B8A4C2B0B2}">
      <dgm:prSet/>
      <dgm:spPr/>
      <dgm:t>
        <a:bodyPr/>
        <a:lstStyle/>
        <a:p>
          <a:endParaRPr lang="en-US"/>
        </a:p>
      </dgm:t>
    </dgm:pt>
    <dgm:pt modelId="{6CD63CA8-9065-4840-AF41-C2A75FD5B9D8}" type="sibTrans" cxnId="{2B446EC3-30AA-3C47-993C-18B8A4C2B0B2}">
      <dgm:prSet/>
      <dgm:spPr/>
      <dgm:t>
        <a:bodyPr/>
        <a:lstStyle/>
        <a:p>
          <a:endParaRPr lang="en-US"/>
        </a:p>
      </dgm:t>
    </dgm:pt>
    <dgm:pt modelId="{499F6BA9-C59E-DC49-9AF5-B861FBC3EB4A}" type="pres">
      <dgm:prSet presAssocID="{BF9EAEA0-0DEF-9F49-AEF8-985A7A256938}" presName="compositeShape" presStyleCnt="0">
        <dgm:presLayoutVars>
          <dgm:chMax val="2"/>
          <dgm:dir/>
          <dgm:resizeHandles val="exact"/>
        </dgm:presLayoutVars>
      </dgm:prSet>
      <dgm:spPr/>
      <dgm:t>
        <a:bodyPr/>
        <a:lstStyle/>
        <a:p>
          <a:endParaRPr lang="en-US"/>
        </a:p>
      </dgm:t>
    </dgm:pt>
    <dgm:pt modelId="{28F38D06-2BC8-E34E-A0A3-A545334E51CB}" type="pres">
      <dgm:prSet presAssocID="{FA9CCA27-0A90-AA46-ACED-C3F654F93F65}" presName="upArrow" presStyleLbl="node1" presStyleIdx="0" presStyleCnt="2" custScaleX="79240" custScaleY="92308"/>
      <dgm:spPr>
        <a:ln>
          <a:solidFill>
            <a:schemeClr val="bg1"/>
          </a:solidFill>
        </a:ln>
        <a:effectLst>
          <a:outerShdw blurRad="50800" dist="38100" dir="2700000" algn="tl" rotWithShape="0">
            <a:schemeClr val="bg1">
              <a:alpha val="43000"/>
            </a:schemeClr>
          </a:outerShdw>
        </a:effectLst>
        <a:scene3d>
          <a:camera prst="orthographicFront"/>
          <a:lightRig rig="threePt" dir="t"/>
        </a:scene3d>
        <a:sp3d prstMaterial="metal">
          <a:bevelT w="152400" h="50800" prst="softRound"/>
        </a:sp3d>
      </dgm:spPr>
    </dgm:pt>
    <dgm:pt modelId="{694D615A-D47F-0B4A-A54E-BF0D6280097D}" type="pres">
      <dgm:prSet presAssocID="{FA9CCA27-0A90-AA46-ACED-C3F654F93F65}" presName="upArrowText" presStyleLbl="revTx" presStyleIdx="0" presStyleCnt="2">
        <dgm:presLayoutVars>
          <dgm:chMax val="0"/>
          <dgm:bulletEnabled val="1"/>
        </dgm:presLayoutVars>
      </dgm:prSet>
      <dgm:spPr/>
      <dgm:t>
        <a:bodyPr/>
        <a:lstStyle/>
        <a:p>
          <a:endParaRPr lang="en-US"/>
        </a:p>
      </dgm:t>
    </dgm:pt>
    <dgm:pt modelId="{880788A9-BD7C-A741-82DB-60534BD9E767}" type="pres">
      <dgm:prSet presAssocID="{658CA3B0-35C8-7F46-9AB5-C8FDAD73655A}" presName="downArrow" presStyleLbl="node1" presStyleIdx="1" presStyleCnt="2" custScaleX="82613" custScaleY="89744"/>
      <dgm:spPr>
        <a:ln>
          <a:solidFill>
            <a:schemeClr val="bg1"/>
          </a:solidFill>
        </a:ln>
        <a:effectLst>
          <a:outerShdw blurRad="50800" dist="38100" dir="2700000" algn="tl" rotWithShape="0">
            <a:srgbClr val="000000">
              <a:alpha val="43000"/>
            </a:srgbClr>
          </a:outerShdw>
        </a:effectLst>
        <a:scene3d>
          <a:camera prst="orthographicFront"/>
          <a:lightRig rig="threePt" dir="t"/>
        </a:scene3d>
        <a:sp3d prstMaterial="metal">
          <a:bevelT w="152400" h="50800" prst="softRound"/>
        </a:sp3d>
      </dgm:spPr>
    </dgm:pt>
    <dgm:pt modelId="{B28C4838-0A62-2445-9959-1E0D100E9251}" type="pres">
      <dgm:prSet presAssocID="{658CA3B0-35C8-7F46-9AB5-C8FDAD73655A}" presName="downArrowText" presStyleLbl="revTx" presStyleIdx="1" presStyleCnt="2" custScaleX="109620" custScaleY="118590" custLinFactNeighborX="774" custLinFactNeighborY="3029">
        <dgm:presLayoutVars>
          <dgm:chMax val="0"/>
          <dgm:bulletEnabled val="1"/>
        </dgm:presLayoutVars>
      </dgm:prSet>
      <dgm:spPr/>
      <dgm:t>
        <a:bodyPr/>
        <a:lstStyle/>
        <a:p>
          <a:endParaRPr lang="en-US"/>
        </a:p>
      </dgm:t>
    </dgm:pt>
  </dgm:ptLst>
  <dgm:cxnLst>
    <dgm:cxn modelId="{4E6A9F9B-A8C8-4744-AB28-A53655C24CB1}" type="presOf" srcId="{BD75E155-2369-EA4E-98D6-A7BEFBD5F922}" destId="{694D615A-D47F-0B4A-A54E-BF0D6280097D}" srcOrd="0" destOrd="4" presId="urn:microsoft.com/office/officeart/2005/8/layout/arrow4"/>
    <dgm:cxn modelId="{4353A27C-88C5-7C4E-BE9C-1A431F47CF9F}" srcId="{658CA3B0-35C8-7F46-9AB5-C8FDAD73655A}" destId="{534DB5A8-80B9-3D4F-9CA0-84A475D8DD4C}" srcOrd="1" destOrd="0" parTransId="{9F5373C6-00A1-544F-9156-E8B6F15E55BC}" sibTransId="{2615DAC3-F437-4941-99D3-3C3B315B80F3}"/>
    <dgm:cxn modelId="{0418326C-CB3C-5B40-B6AB-B72F5219C2CC}" type="presOf" srcId="{F7EC8A34-7DAC-8543-88B6-1BE6AAE113DF}" destId="{694D615A-D47F-0B4A-A54E-BF0D6280097D}" srcOrd="0" destOrd="3" presId="urn:microsoft.com/office/officeart/2005/8/layout/arrow4"/>
    <dgm:cxn modelId="{79CB5877-63D1-3B4F-AD51-755E30192CD6}" type="presOf" srcId="{4591B7C3-CCE9-2547-BB80-107715315C8E}" destId="{B28C4838-0A62-2445-9959-1E0D100E9251}" srcOrd="0" destOrd="1" presId="urn:microsoft.com/office/officeart/2005/8/layout/arrow4"/>
    <dgm:cxn modelId="{F97FFE47-D1BE-B24D-A3F6-0DCE497AC76F}" srcId="{658CA3B0-35C8-7F46-9AB5-C8FDAD73655A}" destId="{4591B7C3-CCE9-2547-BB80-107715315C8E}" srcOrd="0" destOrd="0" parTransId="{25F4B0C7-B364-CE4D-BB4E-7A36C056B63F}" sibTransId="{13950F49-1790-1C41-85F1-4431AB9619A2}"/>
    <dgm:cxn modelId="{6C8A7988-8B7C-1E4D-A450-A70E4AE2F509}" srcId="{FA9CCA27-0A90-AA46-ACED-C3F654F93F65}" destId="{BBCEEBE8-1098-C34A-B0A0-5B59650C1D1D}" srcOrd="1" destOrd="0" parTransId="{BDB5F818-06A6-DA4C-BD18-886D0143313B}" sibTransId="{E0037007-67A6-2446-9587-C2057651B532}"/>
    <dgm:cxn modelId="{823FB284-9894-C542-B307-12BF66282797}" srcId="{FA9CCA27-0A90-AA46-ACED-C3F654F93F65}" destId="{F851A604-A55C-464B-970C-447F32885FC1}" srcOrd="0" destOrd="0" parTransId="{7BC191CD-FA71-C64B-8292-17F69CED2905}" sibTransId="{1CDD5FAF-FD05-3C41-BE24-768AA57737CC}"/>
    <dgm:cxn modelId="{2B446EC3-30AA-3C47-993C-18B8A4C2B0B2}" srcId="{658CA3B0-35C8-7F46-9AB5-C8FDAD73655A}" destId="{89175B89-43FB-1F41-B4CB-AF3920DC50EC}" srcOrd="3" destOrd="0" parTransId="{6F32D59F-DE64-1940-9907-67980CE4F8FD}" sibTransId="{6CD63CA8-9065-4840-AF41-C2A75FD5B9D8}"/>
    <dgm:cxn modelId="{A744AB56-47CF-514C-A2D4-754D047C1499}" type="presOf" srcId="{534DB5A8-80B9-3D4F-9CA0-84A475D8DD4C}" destId="{B28C4838-0A62-2445-9959-1E0D100E9251}" srcOrd="0" destOrd="2" presId="urn:microsoft.com/office/officeart/2005/8/layout/arrow4"/>
    <dgm:cxn modelId="{99DB442C-9BB1-FE4A-B0C5-7B55520EA8DD}" type="presOf" srcId="{89175B89-43FB-1F41-B4CB-AF3920DC50EC}" destId="{B28C4838-0A62-2445-9959-1E0D100E9251}" srcOrd="0" destOrd="4" presId="urn:microsoft.com/office/officeart/2005/8/layout/arrow4"/>
    <dgm:cxn modelId="{3EF4548D-6D6A-064B-9B28-643E3A80BF68}" type="presOf" srcId="{E47080D8-DFD5-914E-BB20-CBA41ACE196B}" destId="{B28C4838-0A62-2445-9959-1E0D100E9251}" srcOrd="0" destOrd="3" presId="urn:microsoft.com/office/officeart/2005/8/layout/arrow4"/>
    <dgm:cxn modelId="{E1B764C2-A0D5-084A-B457-0D4C9F6E1A72}" type="presOf" srcId="{BBCEEBE8-1098-C34A-B0A0-5B59650C1D1D}" destId="{694D615A-D47F-0B4A-A54E-BF0D6280097D}" srcOrd="0" destOrd="2" presId="urn:microsoft.com/office/officeart/2005/8/layout/arrow4"/>
    <dgm:cxn modelId="{00376A1A-FA5E-2E43-9B4E-540194741CA7}" srcId="{BF9EAEA0-0DEF-9F49-AEF8-985A7A256938}" destId="{658CA3B0-35C8-7F46-9AB5-C8FDAD73655A}" srcOrd="1" destOrd="0" parTransId="{9483F094-1320-A249-9D6F-9A7C4BF008C6}" sibTransId="{7094A2EE-F635-C54E-8098-E73CCD244C48}"/>
    <dgm:cxn modelId="{8BCF5552-681A-E248-A040-1CA9EB39CE4C}" srcId="{FA9CCA27-0A90-AA46-ACED-C3F654F93F65}" destId="{BD75E155-2369-EA4E-98D6-A7BEFBD5F922}" srcOrd="3" destOrd="0" parTransId="{8EF7223B-FF3E-0F40-95D2-398929EB1DBC}" sibTransId="{59D4B0A9-2243-6940-898B-9C848F2FBF03}"/>
    <dgm:cxn modelId="{464DD428-F193-7F41-BF5F-268FF4656B26}" type="presOf" srcId="{BF9EAEA0-0DEF-9F49-AEF8-985A7A256938}" destId="{499F6BA9-C59E-DC49-9AF5-B861FBC3EB4A}" srcOrd="0" destOrd="0" presId="urn:microsoft.com/office/officeart/2005/8/layout/arrow4"/>
    <dgm:cxn modelId="{080C417C-6A9F-DA4F-82AF-DBA0E16FBB0E}" type="presOf" srcId="{F851A604-A55C-464B-970C-447F32885FC1}" destId="{694D615A-D47F-0B4A-A54E-BF0D6280097D}" srcOrd="0" destOrd="1" presId="urn:microsoft.com/office/officeart/2005/8/layout/arrow4"/>
    <dgm:cxn modelId="{3AFAE935-1E42-D047-AD75-261FC83C7A5E}" type="presOf" srcId="{FA9CCA27-0A90-AA46-ACED-C3F654F93F65}" destId="{694D615A-D47F-0B4A-A54E-BF0D6280097D}" srcOrd="0" destOrd="0" presId="urn:microsoft.com/office/officeart/2005/8/layout/arrow4"/>
    <dgm:cxn modelId="{F8E9D748-F0EA-DE4C-AFD5-BFD85FFBEA95}" srcId="{BF9EAEA0-0DEF-9F49-AEF8-985A7A256938}" destId="{FA9CCA27-0A90-AA46-ACED-C3F654F93F65}" srcOrd="0" destOrd="0" parTransId="{0B8BDFFC-0B05-A747-94E9-5E9700F87AF3}" sibTransId="{8D732C1F-6AD4-EC49-ABC6-A60EA42AA983}"/>
    <dgm:cxn modelId="{75E72BB2-3EF9-5F4B-B279-7C4735DA2B33}" srcId="{658CA3B0-35C8-7F46-9AB5-C8FDAD73655A}" destId="{E47080D8-DFD5-914E-BB20-CBA41ACE196B}" srcOrd="2" destOrd="0" parTransId="{FF9C0A2B-0495-5F41-84A1-D88DEE460EC0}" sibTransId="{E0C803C5-80CD-4B4D-879E-24CC1F684529}"/>
    <dgm:cxn modelId="{9E2A5723-1086-434A-8A70-5580B57153AC}" type="presOf" srcId="{658CA3B0-35C8-7F46-9AB5-C8FDAD73655A}" destId="{B28C4838-0A62-2445-9959-1E0D100E9251}" srcOrd="0" destOrd="0" presId="urn:microsoft.com/office/officeart/2005/8/layout/arrow4"/>
    <dgm:cxn modelId="{49615B76-9034-3849-89C5-DAE5ADD54DF5}" srcId="{FA9CCA27-0A90-AA46-ACED-C3F654F93F65}" destId="{F7EC8A34-7DAC-8543-88B6-1BE6AAE113DF}" srcOrd="2" destOrd="0" parTransId="{B405BB63-3F08-844E-BD69-1AB13858420C}" sibTransId="{9D3095F5-F545-5F4B-90F8-5B1E16C0C86B}"/>
    <dgm:cxn modelId="{3D377064-BBB0-5044-8921-9584744C9269}" type="presParOf" srcId="{499F6BA9-C59E-DC49-9AF5-B861FBC3EB4A}" destId="{28F38D06-2BC8-E34E-A0A3-A545334E51CB}" srcOrd="0" destOrd="0" presId="urn:microsoft.com/office/officeart/2005/8/layout/arrow4"/>
    <dgm:cxn modelId="{E5168286-B067-A54E-9F42-7C734C1E0ABC}" type="presParOf" srcId="{499F6BA9-C59E-DC49-9AF5-B861FBC3EB4A}" destId="{694D615A-D47F-0B4A-A54E-BF0D6280097D}" srcOrd="1" destOrd="0" presId="urn:microsoft.com/office/officeart/2005/8/layout/arrow4"/>
    <dgm:cxn modelId="{CA837A12-6993-3840-BD41-5FEFAFB7BB01}" type="presParOf" srcId="{499F6BA9-C59E-DC49-9AF5-B861FBC3EB4A}" destId="{880788A9-BD7C-A741-82DB-60534BD9E767}" srcOrd="2" destOrd="0" presId="urn:microsoft.com/office/officeart/2005/8/layout/arrow4"/>
    <dgm:cxn modelId="{57CCE704-0F7B-414D-921B-91883CBF8932}" type="presParOf" srcId="{499F6BA9-C59E-DC49-9AF5-B861FBC3EB4A}" destId="{B28C4838-0A62-2445-9959-1E0D100E9251}" srcOrd="3" destOrd="0" presId="urn:microsoft.com/office/officeart/2005/8/layout/arrow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C075CF2-4A1D-D248-B2FC-EF82A4EAA1C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238C3D44-A117-4E4A-9E67-E09CF4B9D512}">
      <dgm:prSet phldrT="[Text]"/>
      <dgm:spPr>
        <a:solidFill>
          <a:schemeClr val="accent5">
            <a:lumMod val="75000"/>
          </a:schemeClr>
        </a:solidFill>
        <a:ln>
          <a:solidFill>
            <a:schemeClr val="accent5">
              <a:lumMod val="50000"/>
            </a:schemeClr>
          </a:solidFill>
        </a:ln>
      </dgm:spPr>
      <dgm:t>
        <a:bodyPr/>
        <a:lstStyle/>
        <a:p>
          <a:r>
            <a:rPr lang="en-US" dirty="0">
              <a:solidFill>
                <a:schemeClr val="bg1"/>
              </a:solidFill>
              <a:effectLst/>
            </a:rPr>
            <a:t>Filtering rules are based on information contained in a network packet</a:t>
          </a:r>
        </a:p>
      </dgm:t>
    </dgm:pt>
    <dgm:pt modelId="{F29F054B-A395-E043-881E-90CAEBCC6513}" type="parTrans" cxnId="{AA92E98A-0773-BD44-8FA2-7D1B662A6B11}">
      <dgm:prSet/>
      <dgm:spPr/>
      <dgm:t>
        <a:bodyPr/>
        <a:lstStyle/>
        <a:p>
          <a:endParaRPr lang="en-US"/>
        </a:p>
      </dgm:t>
    </dgm:pt>
    <dgm:pt modelId="{AC68F31D-1EBB-5F47-A977-5B352F25FFC0}" type="sibTrans" cxnId="{AA92E98A-0773-BD44-8FA2-7D1B662A6B11}">
      <dgm:prSet/>
      <dgm:spPr/>
      <dgm:t>
        <a:bodyPr/>
        <a:lstStyle/>
        <a:p>
          <a:endParaRPr lang="en-US"/>
        </a:p>
      </dgm:t>
    </dgm:pt>
    <dgm:pt modelId="{7853777C-A2A5-2F40-81CC-F02A59E49DDB}">
      <dgm:prSet/>
      <dgm:spPr>
        <a:solidFill>
          <a:schemeClr val="accent5">
            <a:lumMod val="40000"/>
            <a:lumOff val="60000"/>
            <a:alpha val="90000"/>
          </a:schemeClr>
        </a:solidFill>
        <a:ln>
          <a:solidFill>
            <a:schemeClr val="accent5">
              <a:lumMod val="50000"/>
              <a:alpha val="90000"/>
            </a:schemeClr>
          </a:solidFill>
        </a:ln>
      </dgm:spPr>
      <dgm:t>
        <a:bodyPr/>
        <a:lstStyle/>
        <a:p>
          <a:r>
            <a:rPr lang="en-US" dirty="0">
              <a:effectLst/>
            </a:rPr>
            <a:t>Source IP address</a:t>
          </a:r>
        </a:p>
      </dgm:t>
    </dgm:pt>
    <dgm:pt modelId="{8614323F-0E29-C24D-9208-923A877DDAF7}" type="parTrans" cxnId="{B0286157-2581-604A-9102-CA9B4DA1BD0C}">
      <dgm:prSet/>
      <dgm:spPr/>
      <dgm:t>
        <a:bodyPr/>
        <a:lstStyle/>
        <a:p>
          <a:endParaRPr lang="en-US"/>
        </a:p>
      </dgm:t>
    </dgm:pt>
    <dgm:pt modelId="{AD60C821-5CF3-734F-81BC-CB8DE7E07684}" type="sibTrans" cxnId="{B0286157-2581-604A-9102-CA9B4DA1BD0C}">
      <dgm:prSet/>
      <dgm:spPr/>
      <dgm:t>
        <a:bodyPr/>
        <a:lstStyle/>
        <a:p>
          <a:endParaRPr lang="en-US"/>
        </a:p>
      </dgm:t>
    </dgm:pt>
    <dgm:pt modelId="{2397B89F-ACEA-DA44-8651-68BC248E4AAC}">
      <dgm:prSet/>
      <dgm:spPr>
        <a:solidFill>
          <a:schemeClr val="accent5">
            <a:lumMod val="40000"/>
            <a:lumOff val="60000"/>
            <a:alpha val="90000"/>
          </a:schemeClr>
        </a:solidFill>
        <a:ln>
          <a:solidFill>
            <a:schemeClr val="accent5">
              <a:lumMod val="50000"/>
              <a:alpha val="90000"/>
            </a:schemeClr>
          </a:solidFill>
        </a:ln>
      </dgm:spPr>
      <dgm:t>
        <a:bodyPr/>
        <a:lstStyle/>
        <a:p>
          <a:r>
            <a:rPr lang="en-US" dirty="0">
              <a:effectLst/>
            </a:rPr>
            <a:t>Destination IP address</a:t>
          </a:r>
        </a:p>
      </dgm:t>
    </dgm:pt>
    <dgm:pt modelId="{CAD7E9A4-3CA4-7240-8A3B-571CD1DDB379}" type="parTrans" cxnId="{2284E4F3-1439-744D-B00E-3E4D88D1CE45}">
      <dgm:prSet/>
      <dgm:spPr/>
      <dgm:t>
        <a:bodyPr/>
        <a:lstStyle/>
        <a:p>
          <a:endParaRPr lang="en-US"/>
        </a:p>
      </dgm:t>
    </dgm:pt>
    <dgm:pt modelId="{F51BEC0B-6D14-C84E-9900-0AC6D964A58B}" type="sibTrans" cxnId="{2284E4F3-1439-744D-B00E-3E4D88D1CE45}">
      <dgm:prSet/>
      <dgm:spPr/>
      <dgm:t>
        <a:bodyPr/>
        <a:lstStyle/>
        <a:p>
          <a:endParaRPr lang="en-US"/>
        </a:p>
      </dgm:t>
    </dgm:pt>
    <dgm:pt modelId="{C871D84E-346F-F04A-A10E-A8C4E1B8135D}">
      <dgm:prSet/>
      <dgm:spPr>
        <a:solidFill>
          <a:schemeClr val="accent5">
            <a:lumMod val="40000"/>
            <a:lumOff val="60000"/>
            <a:alpha val="90000"/>
          </a:schemeClr>
        </a:solidFill>
        <a:ln>
          <a:solidFill>
            <a:schemeClr val="accent5">
              <a:lumMod val="50000"/>
              <a:alpha val="90000"/>
            </a:schemeClr>
          </a:solidFill>
        </a:ln>
      </dgm:spPr>
      <dgm:t>
        <a:bodyPr/>
        <a:lstStyle/>
        <a:p>
          <a:r>
            <a:rPr lang="en-US" dirty="0">
              <a:effectLst/>
            </a:rPr>
            <a:t>Source and destination transport-level address</a:t>
          </a:r>
        </a:p>
      </dgm:t>
    </dgm:pt>
    <dgm:pt modelId="{377F236C-9BA0-DE4E-B535-0073B0AD603F}" type="parTrans" cxnId="{F2ACCE61-3391-1745-8489-BA483F7FB7B0}">
      <dgm:prSet/>
      <dgm:spPr/>
      <dgm:t>
        <a:bodyPr/>
        <a:lstStyle/>
        <a:p>
          <a:endParaRPr lang="en-US"/>
        </a:p>
      </dgm:t>
    </dgm:pt>
    <dgm:pt modelId="{223BA8B5-3E41-954A-83D2-CF552B751EDC}" type="sibTrans" cxnId="{F2ACCE61-3391-1745-8489-BA483F7FB7B0}">
      <dgm:prSet/>
      <dgm:spPr/>
      <dgm:t>
        <a:bodyPr/>
        <a:lstStyle/>
        <a:p>
          <a:endParaRPr lang="en-US"/>
        </a:p>
      </dgm:t>
    </dgm:pt>
    <dgm:pt modelId="{37A901BF-71FC-B64C-9DC5-259D21A670DA}">
      <dgm:prSet/>
      <dgm:spPr>
        <a:solidFill>
          <a:schemeClr val="accent5">
            <a:lumMod val="40000"/>
            <a:lumOff val="60000"/>
            <a:alpha val="90000"/>
          </a:schemeClr>
        </a:solidFill>
        <a:ln>
          <a:solidFill>
            <a:schemeClr val="accent5">
              <a:lumMod val="50000"/>
              <a:alpha val="90000"/>
            </a:schemeClr>
          </a:solidFill>
        </a:ln>
      </dgm:spPr>
      <dgm:t>
        <a:bodyPr/>
        <a:lstStyle/>
        <a:p>
          <a:r>
            <a:rPr lang="en-US" dirty="0">
              <a:effectLst/>
            </a:rPr>
            <a:t>IP protocol field</a:t>
          </a:r>
        </a:p>
      </dgm:t>
    </dgm:pt>
    <dgm:pt modelId="{EE6F0A62-D4D6-E74F-8CB5-8B645432EE45}" type="parTrans" cxnId="{82277348-65B9-B146-B4D8-3F45A71B573F}">
      <dgm:prSet/>
      <dgm:spPr/>
      <dgm:t>
        <a:bodyPr/>
        <a:lstStyle/>
        <a:p>
          <a:endParaRPr lang="en-US"/>
        </a:p>
      </dgm:t>
    </dgm:pt>
    <dgm:pt modelId="{9215E86D-77CE-5A41-A732-7D749D3B3B58}" type="sibTrans" cxnId="{82277348-65B9-B146-B4D8-3F45A71B573F}">
      <dgm:prSet/>
      <dgm:spPr/>
      <dgm:t>
        <a:bodyPr/>
        <a:lstStyle/>
        <a:p>
          <a:endParaRPr lang="en-US"/>
        </a:p>
      </dgm:t>
    </dgm:pt>
    <dgm:pt modelId="{D3D4CB05-BDD2-164D-BEC8-367865314CEF}">
      <dgm:prSet/>
      <dgm:spPr>
        <a:solidFill>
          <a:schemeClr val="accent5">
            <a:lumMod val="40000"/>
            <a:lumOff val="60000"/>
            <a:alpha val="90000"/>
          </a:schemeClr>
        </a:solidFill>
        <a:ln>
          <a:solidFill>
            <a:schemeClr val="accent5">
              <a:lumMod val="50000"/>
              <a:alpha val="90000"/>
            </a:schemeClr>
          </a:solidFill>
        </a:ln>
      </dgm:spPr>
      <dgm:t>
        <a:bodyPr/>
        <a:lstStyle/>
        <a:p>
          <a:r>
            <a:rPr lang="en-US" dirty="0">
              <a:effectLst/>
            </a:rPr>
            <a:t>Interface</a:t>
          </a:r>
        </a:p>
      </dgm:t>
    </dgm:pt>
    <dgm:pt modelId="{A0848D3D-8276-0D49-AC8D-81CF94A56874}" type="parTrans" cxnId="{AF06C460-B257-BB4A-96A5-532D10722D7A}">
      <dgm:prSet/>
      <dgm:spPr/>
      <dgm:t>
        <a:bodyPr/>
        <a:lstStyle/>
        <a:p>
          <a:endParaRPr lang="en-US"/>
        </a:p>
      </dgm:t>
    </dgm:pt>
    <dgm:pt modelId="{76285DA6-D726-0D45-A422-473F4CFD48F5}" type="sibTrans" cxnId="{AF06C460-B257-BB4A-96A5-532D10722D7A}">
      <dgm:prSet/>
      <dgm:spPr/>
      <dgm:t>
        <a:bodyPr/>
        <a:lstStyle/>
        <a:p>
          <a:endParaRPr lang="en-US"/>
        </a:p>
      </dgm:t>
    </dgm:pt>
    <dgm:pt modelId="{6DC7EF82-39B7-F144-B383-68BBBD4626B1}" type="pres">
      <dgm:prSet presAssocID="{5C075CF2-4A1D-D248-B2FC-EF82A4EAA1C1}" presName="Name0" presStyleCnt="0">
        <dgm:presLayoutVars>
          <dgm:dir/>
          <dgm:animLvl val="lvl"/>
          <dgm:resizeHandles val="exact"/>
        </dgm:presLayoutVars>
      </dgm:prSet>
      <dgm:spPr/>
      <dgm:t>
        <a:bodyPr/>
        <a:lstStyle/>
        <a:p>
          <a:endParaRPr lang="en-US"/>
        </a:p>
      </dgm:t>
    </dgm:pt>
    <dgm:pt modelId="{F563613D-9176-1046-8535-C48DBFF305C1}" type="pres">
      <dgm:prSet presAssocID="{238C3D44-A117-4E4A-9E67-E09CF4B9D512}" presName="composite" presStyleCnt="0"/>
      <dgm:spPr/>
    </dgm:pt>
    <dgm:pt modelId="{1BA9FBF5-6ABB-C64A-8A51-9ED48CEBDC31}" type="pres">
      <dgm:prSet presAssocID="{238C3D44-A117-4E4A-9E67-E09CF4B9D512}" presName="parTx" presStyleLbl="alignNode1" presStyleIdx="0" presStyleCnt="1">
        <dgm:presLayoutVars>
          <dgm:chMax val="0"/>
          <dgm:chPref val="0"/>
          <dgm:bulletEnabled val="1"/>
        </dgm:presLayoutVars>
      </dgm:prSet>
      <dgm:spPr/>
      <dgm:t>
        <a:bodyPr/>
        <a:lstStyle/>
        <a:p>
          <a:endParaRPr lang="en-US"/>
        </a:p>
      </dgm:t>
    </dgm:pt>
    <dgm:pt modelId="{F43A4F69-133B-A849-99D7-8121D32013C5}" type="pres">
      <dgm:prSet presAssocID="{238C3D44-A117-4E4A-9E67-E09CF4B9D512}" presName="desTx" presStyleLbl="alignAccFollowNode1" presStyleIdx="0" presStyleCnt="1">
        <dgm:presLayoutVars>
          <dgm:bulletEnabled val="1"/>
        </dgm:presLayoutVars>
      </dgm:prSet>
      <dgm:spPr/>
      <dgm:t>
        <a:bodyPr/>
        <a:lstStyle/>
        <a:p>
          <a:endParaRPr lang="en-US"/>
        </a:p>
      </dgm:t>
    </dgm:pt>
  </dgm:ptLst>
  <dgm:cxnLst>
    <dgm:cxn modelId="{D1E68A0B-D9D6-2B45-8384-8BE06324BDAE}" type="presOf" srcId="{2397B89F-ACEA-DA44-8651-68BC248E4AAC}" destId="{F43A4F69-133B-A849-99D7-8121D32013C5}" srcOrd="0" destOrd="1" presId="urn:microsoft.com/office/officeart/2005/8/layout/hList1"/>
    <dgm:cxn modelId="{F2ACCE61-3391-1745-8489-BA483F7FB7B0}" srcId="{238C3D44-A117-4E4A-9E67-E09CF4B9D512}" destId="{C871D84E-346F-F04A-A10E-A8C4E1B8135D}" srcOrd="2" destOrd="0" parTransId="{377F236C-9BA0-DE4E-B535-0073B0AD603F}" sibTransId="{223BA8B5-3E41-954A-83D2-CF552B751EDC}"/>
    <dgm:cxn modelId="{B0286157-2581-604A-9102-CA9B4DA1BD0C}" srcId="{238C3D44-A117-4E4A-9E67-E09CF4B9D512}" destId="{7853777C-A2A5-2F40-81CC-F02A59E49DDB}" srcOrd="0" destOrd="0" parTransId="{8614323F-0E29-C24D-9208-923A877DDAF7}" sibTransId="{AD60C821-5CF3-734F-81BC-CB8DE7E07684}"/>
    <dgm:cxn modelId="{4819FB41-335A-E14F-B56C-4B7755C881B2}" type="presOf" srcId="{5C075CF2-4A1D-D248-B2FC-EF82A4EAA1C1}" destId="{6DC7EF82-39B7-F144-B383-68BBBD4626B1}" srcOrd="0" destOrd="0" presId="urn:microsoft.com/office/officeart/2005/8/layout/hList1"/>
    <dgm:cxn modelId="{4795B4AA-B7A2-A945-91A4-EC79B3836147}" type="presOf" srcId="{37A901BF-71FC-B64C-9DC5-259D21A670DA}" destId="{F43A4F69-133B-A849-99D7-8121D32013C5}" srcOrd="0" destOrd="3" presId="urn:microsoft.com/office/officeart/2005/8/layout/hList1"/>
    <dgm:cxn modelId="{2284E4F3-1439-744D-B00E-3E4D88D1CE45}" srcId="{238C3D44-A117-4E4A-9E67-E09CF4B9D512}" destId="{2397B89F-ACEA-DA44-8651-68BC248E4AAC}" srcOrd="1" destOrd="0" parTransId="{CAD7E9A4-3CA4-7240-8A3B-571CD1DDB379}" sibTransId="{F51BEC0B-6D14-C84E-9900-0AC6D964A58B}"/>
    <dgm:cxn modelId="{AF06C460-B257-BB4A-96A5-532D10722D7A}" srcId="{238C3D44-A117-4E4A-9E67-E09CF4B9D512}" destId="{D3D4CB05-BDD2-164D-BEC8-367865314CEF}" srcOrd="4" destOrd="0" parTransId="{A0848D3D-8276-0D49-AC8D-81CF94A56874}" sibTransId="{76285DA6-D726-0D45-A422-473F4CFD48F5}"/>
    <dgm:cxn modelId="{46C12665-1F60-F940-83C7-FEC9C62AE1B5}" type="presOf" srcId="{7853777C-A2A5-2F40-81CC-F02A59E49DDB}" destId="{F43A4F69-133B-A849-99D7-8121D32013C5}" srcOrd="0" destOrd="0" presId="urn:microsoft.com/office/officeart/2005/8/layout/hList1"/>
    <dgm:cxn modelId="{AA92E98A-0773-BD44-8FA2-7D1B662A6B11}" srcId="{5C075CF2-4A1D-D248-B2FC-EF82A4EAA1C1}" destId="{238C3D44-A117-4E4A-9E67-E09CF4B9D512}" srcOrd="0" destOrd="0" parTransId="{F29F054B-A395-E043-881E-90CAEBCC6513}" sibTransId="{AC68F31D-1EBB-5F47-A977-5B352F25FFC0}"/>
    <dgm:cxn modelId="{47359C3C-F676-6A45-A97C-A1D39409B0B5}" type="presOf" srcId="{D3D4CB05-BDD2-164D-BEC8-367865314CEF}" destId="{F43A4F69-133B-A849-99D7-8121D32013C5}" srcOrd="0" destOrd="4" presId="urn:microsoft.com/office/officeart/2005/8/layout/hList1"/>
    <dgm:cxn modelId="{A41B4666-0B7A-B743-8554-0225BD38D124}" type="presOf" srcId="{238C3D44-A117-4E4A-9E67-E09CF4B9D512}" destId="{1BA9FBF5-6ABB-C64A-8A51-9ED48CEBDC31}" srcOrd="0" destOrd="0" presId="urn:microsoft.com/office/officeart/2005/8/layout/hList1"/>
    <dgm:cxn modelId="{0BFC6920-EFB3-F24F-80BB-7BE0A372532D}" type="presOf" srcId="{C871D84E-346F-F04A-A10E-A8C4E1B8135D}" destId="{F43A4F69-133B-A849-99D7-8121D32013C5}" srcOrd="0" destOrd="2" presId="urn:microsoft.com/office/officeart/2005/8/layout/hList1"/>
    <dgm:cxn modelId="{82277348-65B9-B146-B4D8-3F45A71B573F}" srcId="{238C3D44-A117-4E4A-9E67-E09CF4B9D512}" destId="{37A901BF-71FC-B64C-9DC5-259D21A670DA}" srcOrd="3" destOrd="0" parTransId="{EE6F0A62-D4D6-E74F-8CB5-8B645432EE45}" sibTransId="{9215E86D-77CE-5A41-A732-7D749D3B3B58}"/>
    <dgm:cxn modelId="{66B6C879-3849-0E4A-B5DB-C2E2AD66CCB5}" type="presParOf" srcId="{6DC7EF82-39B7-F144-B383-68BBBD4626B1}" destId="{F563613D-9176-1046-8535-C48DBFF305C1}" srcOrd="0" destOrd="0" presId="urn:microsoft.com/office/officeart/2005/8/layout/hList1"/>
    <dgm:cxn modelId="{2DBED5C1-2F04-1C4B-B1B9-EE1ABD97AA7E}" type="presParOf" srcId="{F563613D-9176-1046-8535-C48DBFF305C1}" destId="{1BA9FBF5-6ABB-C64A-8A51-9ED48CEBDC31}" srcOrd="0" destOrd="0" presId="urn:microsoft.com/office/officeart/2005/8/layout/hList1"/>
    <dgm:cxn modelId="{330BDECF-AD2A-494B-AD55-C1D645BEBE53}" type="presParOf" srcId="{F563613D-9176-1046-8535-C48DBFF305C1}" destId="{F43A4F69-133B-A849-99D7-8121D32013C5}" srcOrd="1" destOrd="0" presId="urn:microsoft.com/office/officeart/2005/8/layout/hList1"/>
  </dgm:cxnLst>
  <dgm:bg/>
  <dgm:whole>
    <a:ln>
      <a:solidFill>
        <a:schemeClr val="accent5">
          <a:lumMod val="50000"/>
        </a:schemeClr>
      </a:solidFill>
    </a:ln>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839F22D-C2EC-034D-B2F2-9526C10DD7EE}" type="doc">
      <dgm:prSet loTypeId="urn:microsoft.com/office/officeart/2005/8/layout/matrix3" loCatId="matrix" qsTypeId="urn:microsoft.com/office/officeart/2005/8/quickstyle/simple4" qsCatId="simple" csTypeId="urn:microsoft.com/office/officeart/2005/8/colors/accent1_2" csCatId="accent1" phldr="1"/>
      <dgm:spPr/>
      <dgm:t>
        <a:bodyPr/>
        <a:lstStyle/>
        <a:p>
          <a:endParaRPr lang="en-US"/>
        </a:p>
      </dgm:t>
    </dgm:pt>
    <dgm:pt modelId="{DC08FFCB-FF60-9741-B84C-A7D2D03D4D17}">
      <dgm:prSet custT="1"/>
      <dgm:spPr>
        <a:solidFill>
          <a:schemeClr val="tx1"/>
        </a:solidFill>
        <a:ln w="31750">
          <a:solidFill>
            <a:schemeClr val="accent1"/>
          </a:solidFill>
        </a:ln>
      </dgm:spPr>
      <dgm:t>
        <a:bodyPr/>
        <a:lstStyle/>
        <a:p>
          <a:pPr rtl="0">
            <a:spcBef>
              <a:spcPct val="0"/>
            </a:spcBef>
            <a:spcAft>
              <a:spcPts val="1200"/>
            </a:spcAft>
          </a:pPr>
          <a:r>
            <a:rPr lang="en-US" sz="1600" b="1" dirty="0">
              <a:solidFill>
                <a:srgbClr val="000000"/>
              </a:solidFill>
            </a:rPr>
            <a:t>Tightens rules for TCP traffic by creating a directory of outbound TCP connections</a:t>
          </a:r>
          <a:endParaRPr lang="en-US" sz="1600" dirty="0">
            <a:solidFill>
              <a:srgbClr val="000000"/>
            </a:solidFill>
          </a:endParaRPr>
        </a:p>
      </dgm:t>
    </dgm:pt>
    <dgm:pt modelId="{65C5BE99-9E42-C844-B971-245876CB968C}" type="parTrans" cxnId="{E2DC4D2F-44A7-684C-BDB7-50DF869F348D}">
      <dgm:prSet/>
      <dgm:spPr/>
      <dgm:t>
        <a:bodyPr/>
        <a:lstStyle/>
        <a:p>
          <a:endParaRPr lang="en-US"/>
        </a:p>
      </dgm:t>
    </dgm:pt>
    <dgm:pt modelId="{1530D343-91BB-7A45-9CF0-C9ECD8E968E6}" type="sibTrans" cxnId="{E2DC4D2F-44A7-684C-BDB7-50DF869F348D}">
      <dgm:prSet/>
      <dgm:spPr/>
      <dgm:t>
        <a:bodyPr/>
        <a:lstStyle/>
        <a:p>
          <a:endParaRPr lang="en-US"/>
        </a:p>
      </dgm:t>
    </dgm:pt>
    <dgm:pt modelId="{5681ED43-DBB5-9D40-A1EC-D9DD2D80A1B3}">
      <dgm:prSet custT="1"/>
      <dgm:spPr>
        <a:solidFill>
          <a:schemeClr val="tx1"/>
        </a:solidFill>
        <a:ln w="31750">
          <a:solidFill>
            <a:schemeClr val="accent1"/>
          </a:solidFill>
        </a:ln>
      </dgm:spPr>
      <dgm:t>
        <a:bodyPr/>
        <a:lstStyle/>
        <a:p>
          <a:pPr rtl="0">
            <a:spcBef>
              <a:spcPts val="1800"/>
            </a:spcBef>
            <a:spcAft>
              <a:spcPts val="1200"/>
            </a:spcAft>
          </a:pPr>
          <a:r>
            <a:rPr lang="en-US" sz="1400" b="1" dirty="0">
              <a:solidFill>
                <a:srgbClr val="000000"/>
              </a:solidFill>
            </a:rPr>
            <a:t>There is an entry for each currently established connection</a:t>
          </a:r>
          <a:endParaRPr lang="en-US" sz="1400" dirty="0">
            <a:solidFill>
              <a:srgbClr val="000000"/>
            </a:solidFill>
          </a:endParaRPr>
        </a:p>
      </dgm:t>
    </dgm:pt>
    <dgm:pt modelId="{45B678DB-3495-E54E-8429-A0B8E7E85BE6}" type="parTrans" cxnId="{A6EBFFE6-5E76-F049-AEA9-C60A096F5217}">
      <dgm:prSet/>
      <dgm:spPr/>
      <dgm:t>
        <a:bodyPr/>
        <a:lstStyle/>
        <a:p>
          <a:endParaRPr lang="en-US"/>
        </a:p>
      </dgm:t>
    </dgm:pt>
    <dgm:pt modelId="{344340CB-B715-FE4E-9A3C-1A6415072CBB}" type="sibTrans" cxnId="{A6EBFFE6-5E76-F049-AEA9-C60A096F5217}">
      <dgm:prSet/>
      <dgm:spPr/>
      <dgm:t>
        <a:bodyPr/>
        <a:lstStyle/>
        <a:p>
          <a:endParaRPr lang="en-US"/>
        </a:p>
      </dgm:t>
    </dgm:pt>
    <dgm:pt modelId="{F218C2DF-0792-8545-BA38-1CB926073E7F}">
      <dgm:prSet custT="1"/>
      <dgm:spPr>
        <a:solidFill>
          <a:schemeClr val="tx1"/>
        </a:solidFill>
        <a:ln w="31750">
          <a:solidFill>
            <a:schemeClr val="accent1"/>
          </a:solidFill>
        </a:ln>
      </dgm:spPr>
      <dgm:t>
        <a:bodyPr/>
        <a:lstStyle/>
        <a:p>
          <a:pPr rtl="0">
            <a:spcBef>
              <a:spcPts val="1800"/>
            </a:spcBef>
            <a:spcAft>
              <a:spcPts val="1200"/>
            </a:spcAft>
          </a:pPr>
          <a:r>
            <a:rPr lang="en-US" sz="1400" b="1" dirty="0">
              <a:solidFill>
                <a:srgbClr val="000000"/>
              </a:solidFill>
            </a:rPr>
            <a:t>Packet filter allows incoming traffic to high numbered ports only for those packets that fit the profile of one of the entries in this directory</a:t>
          </a:r>
          <a:endParaRPr lang="en-US" sz="1400" dirty="0">
            <a:solidFill>
              <a:srgbClr val="000000"/>
            </a:solidFill>
          </a:endParaRPr>
        </a:p>
      </dgm:t>
    </dgm:pt>
    <dgm:pt modelId="{7A6335A5-3FE8-B44C-957E-89B3ACFD20F9}" type="parTrans" cxnId="{763F75C0-5E79-8C44-B2F4-B2B275E53AC8}">
      <dgm:prSet/>
      <dgm:spPr/>
      <dgm:t>
        <a:bodyPr/>
        <a:lstStyle/>
        <a:p>
          <a:endParaRPr lang="en-US"/>
        </a:p>
      </dgm:t>
    </dgm:pt>
    <dgm:pt modelId="{13FAA812-6513-A14E-BF04-7F2863A2F79B}" type="sibTrans" cxnId="{763F75C0-5E79-8C44-B2F4-B2B275E53AC8}">
      <dgm:prSet/>
      <dgm:spPr/>
      <dgm:t>
        <a:bodyPr/>
        <a:lstStyle/>
        <a:p>
          <a:endParaRPr lang="en-US"/>
        </a:p>
      </dgm:t>
    </dgm:pt>
    <dgm:pt modelId="{B0D0EE88-33FF-F94F-9D0A-84FBB3DDAE7E}">
      <dgm:prSet/>
      <dgm:spPr>
        <a:solidFill>
          <a:schemeClr val="tx1"/>
        </a:solidFill>
        <a:ln w="31750">
          <a:solidFill>
            <a:schemeClr val="accent1"/>
          </a:solidFill>
        </a:ln>
      </dgm:spPr>
      <dgm:t>
        <a:bodyPr/>
        <a:lstStyle/>
        <a:p>
          <a:pPr rtl="0">
            <a:spcAft>
              <a:spcPts val="1200"/>
            </a:spcAft>
          </a:pPr>
          <a:r>
            <a:rPr lang="en-US" sz="1600" b="1" dirty="0">
              <a:solidFill>
                <a:srgbClr val="000000"/>
              </a:solidFill>
            </a:rPr>
            <a:t>Reviews packet information but also records information about TCP connections</a:t>
          </a:r>
          <a:endParaRPr lang="en-US" sz="1600" dirty="0">
            <a:solidFill>
              <a:srgbClr val="000000"/>
            </a:solidFill>
          </a:endParaRPr>
        </a:p>
      </dgm:t>
    </dgm:pt>
    <dgm:pt modelId="{A197FDCC-C39E-D84C-A007-38A193EBC831}" type="parTrans" cxnId="{A4FCD3BB-86C1-C14F-8213-A6C8097D7C44}">
      <dgm:prSet/>
      <dgm:spPr/>
      <dgm:t>
        <a:bodyPr/>
        <a:lstStyle/>
        <a:p>
          <a:endParaRPr lang="en-US"/>
        </a:p>
      </dgm:t>
    </dgm:pt>
    <dgm:pt modelId="{42C29396-F441-134D-A60F-976F053FDDF9}" type="sibTrans" cxnId="{A4FCD3BB-86C1-C14F-8213-A6C8097D7C44}">
      <dgm:prSet/>
      <dgm:spPr/>
      <dgm:t>
        <a:bodyPr/>
        <a:lstStyle/>
        <a:p>
          <a:endParaRPr lang="en-US"/>
        </a:p>
      </dgm:t>
    </dgm:pt>
    <dgm:pt modelId="{3D014868-35AD-6F44-89CF-98805423867F}">
      <dgm:prSet custT="1"/>
      <dgm:spPr>
        <a:solidFill>
          <a:schemeClr val="tx1"/>
        </a:solidFill>
        <a:ln w="31750">
          <a:solidFill>
            <a:schemeClr val="accent1"/>
          </a:solidFill>
        </a:ln>
      </dgm:spPr>
      <dgm:t>
        <a:bodyPr/>
        <a:lstStyle/>
        <a:p>
          <a:pPr rtl="0">
            <a:spcAft>
              <a:spcPts val="1200"/>
            </a:spcAft>
          </a:pPr>
          <a:r>
            <a:rPr lang="en-US" sz="1400" b="1" dirty="0">
              <a:solidFill>
                <a:srgbClr val="000000"/>
              </a:solidFill>
            </a:rPr>
            <a:t>Keeps track of TCP sequence numbers to prevent attacks that depend on the sequence number</a:t>
          </a:r>
        </a:p>
      </dgm:t>
    </dgm:pt>
    <dgm:pt modelId="{51EC145C-15FD-4A47-8130-99D2D7F24B85}" type="parTrans" cxnId="{B5E08413-1F8D-C44D-A998-79D3A21EE2BB}">
      <dgm:prSet/>
      <dgm:spPr/>
      <dgm:t>
        <a:bodyPr/>
        <a:lstStyle/>
        <a:p>
          <a:endParaRPr lang="en-US"/>
        </a:p>
      </dgm:t>
    </dgm:pt>
    <dgm:pt modelId="{45171108-5D38-7F41-8A3A-92F0BD87D393}" type="sibTrans" cxnId="{B5E08413-1F8D-C44D-A998-79D3A21EE2BB}">
      <dgm:prSet/>
      <dgm:spPr/>
      <dgm:t>
        <a:bodyPr/>
        <a:lstStyle/>
        <a:p>
          <a:endParaRPr lang="en-US"/>
        </a:p>
      </dgm:t>
    </dgm:pt>
    <dgm:pt modelId="{EC383345-80D9-604F-8AA7-19B0B67A62BF}">
      <dgm:prSet custT="1"/>
      <dgm:spPr>
        <a:solidFill>
          <a:schemeClr val="tx1"/>
        </a:solidFill>
        <a:ln w="31750">
          <a:solidFill>
            <a:schemeClr val="accent1"/>
          </a:solidFill>
        </a:ln>
      </dgm:spPr>
      <dgm:t>
        <a:bodyPr/>
        <a:lstStyle/>
        <a:p>
          <a:pPr rtl="0">
            <a:spcAft>
              <a:spcPts val="1200"/>
            </a:spcAft>
          </a:pPr>
          <a:r>
            <a:rPr lang="en-US" sz="1400" b="1" dirty="0">
              <a:solidFill>
                <a:srgbClr val="000000"/>
              </a:solidFill>
            </a:rPr>
            <a:t>Inspects data for protocols like FTP, IM and SIPS commands</a:t>
          </a:r>
        </a:p>
      </dgm:t>
    </dgm:pt>
    <dgm:pt modelId="{A05408B5-23B3-8E46-A7AE-98E9B208D63B}" type="parTrans" cxnId="{78231357-0522-4749-A281-16FEEB3937FB}">
      <dgm:prSet/>
      <dgm:spPr/>
      <dgm:t>
        <a:bodyPr/>
        <a:lstStyle/>
        <a:p>
          <a:endParaRPr lang="en-US"/>
        </a:p>
      </dgm:t>
    </dgm:pt>
    <dgm:pt modelId="{C458B549-B143-E14A-AEF1-76DA939EAB7E}" type="sibTrans" cxnId="{78231357-0522-4749-A281-16FEEB3937FB}">
      <dgm:prSet/>
      <dgm:spPr/>
      <dgm:t>
        <a:bodyPr/>
        <a:lstStyle/>
        <a:p>
          <a:endParaRPr lang="en-US"/>
        </a:p>
      </dgm:t>
    </dgm:pt>
    <dgm:pt modelId="{B351D380-CC1C-AA47-A9BA-EE07327472E9}">
      <dgm:prSet/>
      <dgm:spPr/>
      <dgm:t>
        <a:bodyPr/>
        <a:lstStyle/>
        <a:p>
          <a:endParaRPr lang="en-US"/>
        </a:p>
      </dgm:t>
    </dgm:pt>
    <dgm:pt modelId="{4AA74A32-762E-D540-A331-2FDF61F48040}" type="parTrans" cxnId="{738476AE-EAD1-1546-923C-C35DB62CBBC7}">
      <dgm:prSet/>
      <dgm:spPr/>
      <dgm:t>
        <a:bodyPr/>
        <a:lstStyle/>
        <a:p>
          <a:endParaRPr lang="en-US"/>
        </a:p>
      </dgm:t>
    </dgm:pt>
    <dgm:pt modelId="{96B6E814-135F-A442-B050-48073AD52A4C}" type="sibTrans" cxnId="{738476AE-EAD1-1546-923C-C35DB62CBBC7}">
      <dgm:prSet/>
      <dgm:spPr/>
      <dgm:t>
        <a:bodyPr/>
        <a:lstStyle/>
        <a:p>
          <a:endParaRPr lang="en-US"/>
        </a:p>
      </dgm:t>
    </dgm:pt>
    <dgm:pt modelId="{57A7F977-8514-274F-A51F-D2502DE027EC}">
      <dgm:prSet/>
      <dgm:spPr/>
      <dgm:t>
        <a:bodyPr/>
        <a:lstStyle/>
        <a:p>
          <a:endParaRPr lang="en-US" dirty="0"/>
        </a:p>
      </dgm:t>
    </dgm:pt>
    <dgm:pt modelId="{37B64D4B-0F82-5B44-97DB-62F446BD444A}" type="parTrans" cxnId="{734CC8EE-A06B-654A-A28A-E4D2D076C02C}">
      <dgm:prSet/>
      <dgm:spPr/>
      <dgm:t>
        <a:bodyPr/>
        <a:lstStyle/>
        <a:p>
          <a:endParaRPr lang="en-US"/>
        </a:p>
      </dgm:t>
    </dgm:pt>
    <dgm:pt modelId="{A7505AED-E530-7844-B07C-4EE1BB96D685}" type="sibTrans" cxnId="{734CC8EE-A06B-654A-A28A-E4D2D076C02C}">
      <dgm:prSet/>
      <dgm:spPr/>
      <dgm:t>
        <a:bodyPr/>
        <a:lstStyle/>
        <a:p>
          <a:endParaRPr lang="en-US"/>
        </a:p>
      </dgm:t>
    </dgm:pt>
    <dgm:pt modelId="{EA86DD4A-FD25-324C-BFD6-09EEA0C17BC5}" type="pres">
      <dgm:prSet presAssocID="{F839F22D-C2EC-034D-B2F2-9526C10DD7EE}" presName="matrix" presStyleCnt="0">
        <dgm:presLayoutVars>
          <dgm:chMax val="1"/>
          <dgm:dir/>
          <dgm:resizeHandles val="exact"/>
        </dgm:presLayoutVars>
      </dgm:prSet>
      <dgm:spPr/>
      <dgm:t>
        <a:bodyPr/>
        <a:lstStyle/>
        <a:p>
          <a:endParaRPr lang="en-US"/>
        </a:p>
      </dgm:t>
    </dgm:pt>
    <dgm:pt modelId="{6468884E-25F0-8E45-87AD-FFCD76ECA1C4}" type="pres">
      <dgm:prSet presAssocID="{F839F22D-C2EC-034D-B2F2-9526C10DD7EE}" presName="diamond" presStyleLbl="bgShp" presStyleIdx="0" presStyleCnt="1"/>
      <dgm:spPr/>
    </dgm:pt>
    <dgm:pt modelId="{EFC93CCD-45E6-BD4E-A080-C49B7B85857D}" type="pres">
      <dgm:prSet presAssocID="{F839F22D-C2EC-034D-B2F2-9526C10DD7EE}" presName="quad1" presStyleLbl="node1" presStyleIdx="0" presStyleCnt="4" custScaleX="165120" custScaleY="160481" custLinFactNeighborX="-42674" custLinFactNeighborY="57041">
        <dgm:presLayoutVars>
          <dgm:chMax val="0"/>
          <dgm:chPref val="0"/>
          <dgm:bulletEnabled val="1"/>
        </dgm:presLayoutVars>
      </dgm:prSet>
      <dgm:spPr/>
      <dgm:t>
        <a:bodyPr/>
        <a:lstStyle/>
        <a:p>
          <a:endParaRPr lang="en-US"/>
        </a:p>
      </dgm:t>
    </dgm:pt>
    <dgm:pt modelId="{94C5E0A6-2ACD-614C-8942-2E2B0E6E0DBA}" type="pres">
      <dgm:prSet presAssocID="{F839F22D-C2EC-034D-B2F2-9526C10DD7EE}" presName="quad2" presStyleLbl="node1" presStyleIdx="1" presStyleCnt="4" custScaleX="160419" custScaleY="154599" custLinFactNeighborX="49608" custLinFactNeighborY="56980">
        <dgm:presLayoutVars>
          <dgm:chMax val="0"/>
          <dgm:chPref val="0"/>
          <dgm:bulletEnabled val="1"/>
        </dgm:presLayoutVars>
      </dgm:prSet>
      <dgm:spPr/>
      <dgm:t>
        <a:bodyPr/>
        <a:lstStyle/>
        <a:p>
          <a:endParaRPr lang="en-US"/>
        </a:p>
      </dgm:t>
    </dgm:pt>
    <dgm:pt modelId="{E2FA6206-43E2-9C4F-9C4A-69E3356DFFF0}" type="pres">
      <dgm:prSet presAssocID="{F839F22D-C2EC-034D-B2F2-9526C10DD7EE}" presName="quad3" presStyleLbl="node1" presStyleIdx="2" presStyleCnt="4" custFlipVert="0" custFlipHor="0" custScaleX="13960" custScaleY="13960" custLinFactNeighborX="98601" custLinFactNeighborY="-33242">
        <dgm:presLayoutVars>
          <dgm:chMax val="0"/>
          <dgm:chPref val="0"/>
          <dgm:bulletEnabled val="1"/>
        </dgm:presLayoutVars>
      </dgm:prSet>
      <dgm:spPr/>
      <dgm:t>
        <a:bodyPr/>
        <a:lstStyle/>
        <a:p>
          <a:endParaRPr lang="en-US"/>
        </a:p>
      </dgm:t>
    </dgm:pt>
    <dgm:pt modelId="{C2E21EDD-344F-DC49-916B-AA2A8594287A}" type="pres">
      <dgm:prSet presAssocID="{F839F22D-C2EC-034D-B2F2-9526C10DD7EE}" presName="quad4" presStyleLbl="node1" presStyleIdx="3" presStyleCnt="4" custFlipVert="1" custFlipHor="0" custScaleX="18152" custScaleY="18478" custLinFactNeighborX="-9091" custLinFactNeighborY="11528">
        <dgm:presLayoutVars>
          <dgm:chMax val="0"/>
          <dgm:chPref val="0"/>
          <dgm:bulletEnabled val="1"/>
        </dgm:presLayoutVars>
      </dgm:prSet>
      <dgm:spPr/>
      <dgm:t>
        <a:bodyPr/>
        <a:lstStyle/>
        <a:p>
          <a:endParaRPr lang="en-US"/>
        </a:p>
      </dgm:t>
    </dgm:pt>
  </dgm:ptLst>
  <dgm:cxnLst>
    <dgm:cxn modelId="{CAB27A74-8847-B143-9C28-2CBD55AD7BEF}" type="presOf" srcId="{3D014868-35AD-6F44-89CF-98805423867F}" destId="{94C5E0A6-2ACD-614C-8942-2E2B0E6E0DBA}" srcOrd="0" destOrd="1" presId="urn:microsoft.com/office/officeart/2005/8/layout/matrix3"/>
    <dgm:cxn modelId="{78231357-0522-4749-A281-16FEEB3937FB}" srcId="{B0D0EE88-33FF-F94F-9D0A-84FBB3DDAE7E}" destId="{EC383345-80D9-604F-8AA7-19B0B67A62BF}" srcOrd="1" destOrd="0" parTransId="{A05408B5-23B3-8E46-A7AE-98E9B208D63B}" sibTransId="{C458B549-B143-E14A-AEF1-76DA939EAB7E}"/>
    <dgm:cxn modelId="{2B59FA40-7A06-414A-A4F3-0CB4F774E7D0}" type="presOf" srcId="{B351D380-CC1C-AA47-A9BA-EE07327472E9}" destId="{E2FA6206-43E2-9C4F-9C4A-69E3356DFFF0}" srcOrd="0" destOrd="0" presId="urn:microsoft.com/office/officeart/2005/8/layout/matrix3"/>
    <dgm:cxn modelId="{738476AE-EAD1-1546-923C-C35DB62CBBC7}" srcId="{F839F22D-C2EC-034D-B2F2-9526C10DD7EE}" destId="{B351D380-CC1C-AA47-A9BA-EE07327472E9}" srcOrd="2" destOrd="0" parTransId="{4AA74A32-762E-D540-A331-2FDF61F48040}" sibTransId="{96B6E814-135F-A442-B050-48073AD52A4C}"/>
    <dgm:cxn modelId="{A6EBFFE6-5E76-F049-AEA9-C60A096F5217}" srcId="{DC08FFCB-FF60-9741-B84C-A7D2D03D4D17}" destId="{5681ED43-DBB5-9D40-A1EC-D9DD2D80A1B3}" srcOrd="0" destOrd="0" parTransId="{45B678DB-3495-E54E-8429-A0B8E7E85BE6}" sibTransId="{344340CB-B715-FE4E-9A3C-1A6415072CBB}"/>
    <dgm:cxn modelId="{B5E08413-1F8D-C44D-A998-79D3A21EE2BB}" srcId="{B0D0EE88-33FF-F94F-9D0A-84FBB3DDAE7E}" destId="{3D014868-35AD-6F44-89CF-98805423867F}" srcOrd="0" destOrd="0" parTransId="{51EC145C-15FD-4A47-8130-99D2D7F24B85}" sibTransId="{45171108-5D38-7F41-8A3A-92F0BD87D393}"/>
    <dgm:cxn modelId="{A4FCD3BB-86C1-C14F-8213-A6C8097D7C44}" srcId="{F839F22D-C2EC-034D-B2F2-9526C10DD7EE}" destId="{B0D0EE88-33FF-F94F-9D0A-84FBB3DDAE7E}" srcOrd="1" destOrd="0" parTransId="{A197FDCC-C39E-D84C-A007-38A193EBC831}" sibTransId="{42C29396-F441-134D-A60F-976F053FDDF9}"/>
    <dgm:cxn modelId="{C79FADCE-E9F2-734E-8C99-1E2459736415}" type="presOf" srcId="{DC08FFCB-FF60-9741-B84C-A7D2D03D4D17}" destId="{EFC93CCD-45E6-BD4E-A080-C49B7B85857D}" srcOrd="0" destOrd="0" presId="urn:microsoft.com/office/officeart/2005/8/layout/matrix3"/>
    <dgm:cxn modelId="{63332A07-FF58-C64E-8A1B-C7F2DEFB46D5}" type="presOf" srcId="{F839F22D-C2EC-034D-B2F2-9526C10DD7EE}" destId="{EA86DD4A-FD25-324C-BFD6-09EEA0C17BC5}" srcOrd="0" destOrd="0" presId="urn:microsoft.com/office/officeart/2005/8/layout/matrix3"/>
    <dgm:cxn modelId="{65640185-7D1B-EE4D-B12A-1854971E9BAE}" type="presOf" srcId="{5681ED43-DBB5-9D40-A1EC-D9DD2D80A1B3}" destId="{EFC93CCD-45E6-BD4E-A080-C49B7B85857D}" srcOrd="0" destOrd="1" presId="urn:microsoft.com/office/officeart/2005/8/layout/matrix3"/>
    <dgm:cxn modelId="{2A74EFA1-EDDE-8341-B5BE-12393F901674}" type="presOf" srcId="{B0D0EE88-33FF-F94F-9D0A-84FBB3DDAE7E}" destId="{94C5E0A6-2ACD-614C-8942-2E2B0E6E0DBA}" srcOrd="0" destOrd="0" presId="urn:microsoft.com/office/officeart/2005/8/layout/matrix3"/>
    <dgm:cxn modelId="{F911352E-E067-CC46-8548-3E9FB77E491B}" type="presOf" srcId="{57A7F977-8514-274F-A51F-D2502DE027EC}" destId="{C2E21EDD-344F-DC49-916B-AA2A8594287A}" srcOrd="0" destOrd="0" presId="urn:microsoft.com/office/officeart/2005/8/layout/matrix3"/>
    <dgm:cxn modelId="{80CB554C-4C79-5D4E-8EEA-79A3B0C96487}" type="presOf" srcId="{F218C2DF-0792-8545-BA38-1CB926073E7F}" destId="{EFC93CCD-45E6-BD4E-A080-C49B7B85857D}" srcOrd="0" destOrd="2" presId="urn:microsoft.com/office/officeart/2005/8/layout/matrix3"/>
    <dgm:cxn modelId="{734CC8EE-A06B-654A-A28A-E4D2D076C02C}" srcId="{F839F22D-C2EC-034D-B2F2-9526C10DD7EE}" destId="{57A7F977-8514-274F-A51F-D2502DE027EC}" srcOrd="3" destOrd="0" parTransId="{37B64D4B-0F82-5B44-97DB-62F446BD444A}" sibTransId="{A7505AED-E530-7844-B07C-4EE1BB96D685}"/>
    <dgm:cxn modelId="{763F75C0-5E79-8C44-B2F4-B2B275E53AC8}" srcId="{DC08FFCB-FF60-9741-B84C-A7D2D03D4D17}" destId="{F218C2DF-0792-8545-BA38-1CB926073E7F}" srcOrd="1" destOrd="0" parTransId="{7A6335A5-3FE8-B44C-957E-89B3ACFD20F9}" sibTransId="{13FAA812-6513-A14E-BF04-7F2863A2F79B}"/>
    <dgm:cxn modelId="{E2DC4D2F-44A7-684C-BDB7-50DF869F348D}" srcId="{F839F22D-C2EC-034D-B2F2-9526C10DD7EE}" destId="{DC08FFCB-FF60-9741-B84C-A7D2D03D4D17}" srcOrd="0" destOrd="0" parTransId="{65C5BE99-9E42-C844-B971-245876CB968C}" sibTransId="{1530D343-91BB-7A45-9CF0-C9ECD8E968E6}"/>
    <dgm:cxn modelId="{C3720F0D-9C85-354F-BC19-EB4E902007C6}" type="presOf" srcId="{EC383345-80D9-604F-8AA7-19B0B67A62BF}" destId="{94C5E0A6-2ACD-614C-8942-2E2B0E6E0DBA}" srcOrd="0" destOrd="2" presId="urn:microsoft.com/office/officeart/2005/8/layout/matrix3"/>
    <dgm:cxn modelId="{7BA34395-67CE-2541-AA17-3F7B5A4B2CB0}" type="presParOf" srcId="{EA86DD4A-FD25-324C-BFD6-09EEA0C17BC5}" destId="{6468884E-25F0-8E45-87AD-FFCD76ECA1C4}" srcOrd="0" destOrd="0" presId="urn:microsoft.com/office/officeart/2005/8/layout/matrix3"/>
    <dgm:cxn modelId="{10969C5D-1B9B-264C-BB80-D83A9F88CC4E}" type="presParOf" srcId="{EA86DD4A-FD25-324C-BFD6-09EEA0C17BC5}" destId="{EFC93CCD-45E6-BD4E-A080-C49B7B85857D}" srcOrd="1" destOrd="0" presId="urn:microsoft.com/office/officeart/2005/8/layout/matrix3"/>
    <dgm:cxn modelId="{89BCCC78-B51D-CA4B-8DDC-5B01F1EAE2A3}" type="presParOf" srcId="{EA86DD4A-FD25-324C-BFD6-09EEA0C17BC5}" destId="{94C5E0A6-2ACD-614C-8942-2E2B0E6E0DBA}" srcOrd="2" destOrd="0" presId="urn:microsoft.com/office/officeart/2005/8/layout/matrix3"/>
    <dgm:cxn modelId="{911E46FE-5247-B040-9C10-59D5FD38BD9F}" type="presParOf" srcId="{EA86DD4A-FD25-324C-BFD6-09EEA0C17BC5}" destId="{E2FA6206-43E2-9C4F-9C4A-69E3356DFFF0}" srcOrd="3" destOrd="0" presId="urn:microsoft.com/office/officeart/2005/8/layout/matrix3"/>
    <dgm:cxn modelId="{DDE19DAA-EB45-0F4A-8429-CF1A03C176E4}" type="presParOf" srcId="{EA86DD4A-FD25-324C-BFD6-09EEA0C17BC5}" destId="{C2E21EDD-344F-DC49-916B-AA2A8594287A}"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6988646-F496-604B-B659-C1DEB4D0C748}"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D75566CC-FF07-CA4D-9753-F29D779B7F76}">
      <dgm:prSet custT="1"/>
      <dgm:spPr>
        <a:solidFill>
          <a:schemeClr val="accent3">
            <a:lumMod val="75000"/>
          </a:schemeClr>
        </a:solidFill>
        <a:ln>
          <a:solidFill>
            <a:schemeClr val="accent3">
              <a:lumMod val="50000"/>
            </a:schemeClr>
          </a:solidFill>
        </a:ln>
      </dgm:spPr>
      <dgm:t>
        <a:bodyPr/>
        <a:lstStyle/>
        <a:p>
          <a:pPr rtl="0"/>
          <a:r>
            <a:rPr lang="en-US" sz="2800" b="1" dirty="0">
              <a:solidFill>
                <a:srgbClr val="000000"/>
              </a:solidFill>
            </a:rPr>
            <a:t>Circuit level proxy</a:t>
          </a:r>
          <a:endParaRPr lang="en-US" sz="2800" dirty="0">
            <a:solidFill>
              <a:srgbClr val="000000"/>
            </a:solidFill>
          </a:endParaRPr>
        </a:p>
      </dgm:t>
    </dgm:pt>
    <dgm:pt modelId="{1F8E94BC-B363-2744-8CD4-8EA85A7EA2F4}" type="parTrans" cxnId="{220D6303-CDEA-8843-B99F-397BD1A066B9}">
      <dgm:prSet/>
      <dgm:spPr/>
      <dgm:t>
        <a:bodyPr/>
        <a:lstStyle/>
        <a:p>
          <a:endParaRPr lang="en-US"/>
        </a:p>
      </dgm:t>
    </dgm:pt>
    <dgm:pt modelId="{47DFA51D-45D8-BB46-B05B-7BC276C26CCB}" type="sibTrans" cxnId="{220D6303-CDEA-8843-B99F-397BD1A066B9}">
      <dgm:prSet/>
      <dgm:spPr/>
      <dgm:t>
        <a:bodyPr/>
        <a:lstStyle/>
        <a:p>
          <a:endParaRPr lang="en-US"/>
        </a:p>
      </dgm:t>
    </dgm:pt>
    <dgm:pt modelId="{540E916F-F75C-4B48-9C55-418947E8114E}">
      <dgm:prSet/>
      <dgm:spPr/>
      <dgm:t>
        <a:bodyPr/>
        <a:lstStyle/>
        <a:p>
          <a:pPr rtl="0">
            <a:spcAft>
              <a:spcPts val="752"/>
            </a:spcAft>
          </a:pPr>
          <a:r>
            <a:rPr lang="en-US" b="0" dirty="0">
              <a:latin typeface="+mn-lt"/>
            </a:rPr>
            <a:t>Sets up two TCP connections, one between itself and a TCP user on an inner host and one on an outside host</a:t>
          </a:r>
        </a:p>
      </dgm:t>
    </dgm:pt>
    <dgm:pt modelId="{7223BF3C-BC87-384D-B98A-EE5E9E670C65}" type="parTrans" cxnId="{68CDF76C-AFA8-B34E-A1D7-C89DF889A142}">
      <dgm:prSet/>
      <dgm:spPr/>
      <dgm:t>
        <a:bodyPr/>
        <a:lstStyle/>
        <a:p>
          <a:endParaRPr lang="en-US"/>
        </a:p>
      </dgm:t>
    </dgm:pt>
    <dgm:pt modelId="{375A6F6B-CD6C-2945-AAFA-01A3C77212BF}" type="sibTrans" cxnId="{68CDF76C-AFA8-B34E-A1D7-C89DF889A142}">
      <dgm:prSet/>
      <dgm:spPr/>
      <dgm:t>
        <a:bodyPr/>
        <a:lstStyle/>
        <a:p>
          <a:endParaRPr lang="en-US"/>
        </a:p>
      </dgm:t>
    </dgm:pt>
    <dgm:pt modelId="{A3BCE070-2B5A-2A44-9557-8745A9FEF67E}">
      <dgm:prSet/>
      <dgm:spPr/>
      <dgm:t>
        <a:bodyPr/>
        <a:lstStyle/>
        <a:p>
          <a:pPr rtl="0">
            <a:spcAft>
              <a:spcPts val="752"/>
            </a:spcAft>
          </a:pPr>
          <a:r>
            <a:rPr lang="en-US" b="0" dirty="0">
              <a:latin typeface="+mn-lt"/>
            </a:rPr>
            <a:t>Relays TCP segments from one connection to the other without examining contents</a:t>
          </a:r>
        </a:p>
      </dgm:t>
    </dgm:pt>
    <dgm:pt modelId="{436FBC72-1D47-114B-B64E-A27A14E0B552}" type="parTrans" cxnId="{4A5F5DF4-1127-D74E-A252-DA00E8AD02AD}">
      <dgm:prSet/>
      <dgm:spPr/>
      <dgm:t>
        <a:bodyPr/>
        <a:lstStyle/>
        <a:p>
          <a:endParaRPr lang="en-US"/>
        </a:p>
      </dgm:t>
    </dgm:pt>
    <dgm:pt modelId="{B84970BC-F67F-3A45-84DD-C96E5970EB2F}" type="sibTrans" cxnId="{4A5F5DF4-1127-D74E-A252-DA00E8AD02AD}">
      <dgm:prSet/>
      <dgm:spPr/>
      <dgm:t>
        <a:bodyPr/>
        <a:lstStyle/>
        <a:p>
          <a:endParaRPr lang="en-US"/>
        </a:p>
      </dgm:t>
    </dgm:pt>
    <dgm:pt modelId="{C1D59386-8DC9-6A4C-917E-DEEB50338D1D}">
      <dgm:prSet/>
      <dgm:spPr/>
      <dgm:t>
        <a:bodyPr/>
        <a:lstStyle/>
        <a:p>
          <a:pPr rtl="0">
            <a:spcAft>
              <a:spcPts val="752"/>
            </a:spcAft>
          </a:pPr>
          <a:r>
            <a:rPr lang="en-US" b="0" dirty="0">
              <a:latin typeface="+mn-lt"/>
            </a:rPr>
            <a:t>Security function consists of determining which connections will be allowed</a:t>
          </a:r>
        </a:p>
      </dgm:t>
    </dgm:pt>
    <dgm:pt modelId="{04197AEA-5ADC-5F4A-A89F-DAFE8496C960}" type="parTrans" cxnId="{7FD2C5E7-A90C-C84C-A0B2-C90E869E9BFF}">
      <dgm:prSet/>
      <dgm:spPr/>
      <dgm:t>
        <a:bodyPr/>
        <a:lstStyle/>
        <a:p>
          <a:endParaRPr lang="en-US"/>
        </a:p>
      </dgm:t>
    </dgm:pt>
    <dgm:pt modelId="{EC3A7385-A860-8F4C-97D8-3F75C28CDEC2}" type="sibTrans" cxnId="{7FD2C5E7-A90C-C84C-A0B2-C90E869E9BFF}">
      <dgm:prSet/>
      <dgm:spPr/>
      <dgm:t>
        <a:bodyPr/>
        <a:lstStyle/>
        <a:p>
          <a:endParaRPr lang="en-US"/>
        </a:p>
      </dgm:t>
    </dgm:pt>
    <dgm:pt modelId="{63AC3098-2EBF-B84B-9929-A8C8CE88A39B}">
      <dgm:prSet/>
      <dgm:spPr>
        <a:solidFill>
          <a:schemeClr val="accent5">
            <a:lumMod val="75000"/>
          </a:schemeClr>
        </a:solidFill>
        <a:ln>
          <a:solidFill>
            <a:schemeClr val="accent5">
              <a:lumMod val="50000"/>
            </a:schemeClr>
          </a:solidFill>
        </a:ln>
      </dgm:spPr>
      <dgm:t>
        <a:bodyPr/>
        <a:lstStyle/>
        <a:p>
          <a:pPr rtl="0"/>
          <a:r>
            <a:rPr lang="en-US" b="1" dirty="0">
              <a:solidFill>
                <a:schemeClr val="bg1"/>
              </a:solidFill>
            </a:rPr>
            <a:t>Typically used when inside users are trusted</a:t>
          </a:r>
          <a:endParaRPr lang="en-US" dirty="0">
            <a:solidFill>
              <a:schemeClr val="bg1"/>
            </a:solidFill>
          </a:endParaRPr>
        </a:p>
      </dgm:t>
    </dgm:pt>
    <dgm:pt modelId="{2EBD9CF5-23B0-E047-82AD-67A3256EC9F6}" type="parTrans" cxnId="{BB20F18E-4107-EF49-B3E6-3DE743FE151D}">
      <dgm:prSet/>
      <dgm:spPr/>
      <dgm:t>
        <a:bodyPr/>
        <a:lstStyle/>
        <a:p>
          <a:endParaRPr lang="en-US"/>
        </a:p>
      </dgm:t>
    </dgm:pt>
    <dgm:pt modelId="{29F2F9D0-B10E-574B-9AB3-DE2124DFEBA7}" type="sibTrans" cxnId="{BB20F18E-4107-EF49-B3E6-3DE743FE151D}">
      <dgm:prSet/>
      <dgm:spPr/>
      <dgm:t>
        <a:bodyPr/>
        <a:lstStyle/>
        <a:p>
          <a:endParaRPr lang="en-US"/>
        </a:p>
      </dgm:t>
    </dgm:pt>
    <dgm:pt modelId="{B34C4E02-9D86-654D-94A8-26736D7A07D8}">
      <dgm:prSet/>
      <dgm:spPr/>
      <dgm:t>
        <a:bodyPr/>
        <a:lstStyle/>
        <a:p>
          <a:pPr rtl="0">
            <a:spcAft>
              <a:spcPts val="752"/>
            </a:spcAft>
          </a:pPr>
          <a:r>
            <a:rPr lang="en-US" b="0" dirty="0">
              <a:latin typeface="+mn-lt"/>
            </a:rPr>
            <a:t>May use application-level gateway inbound and circuit-level gateway outbound</a:t>
          </a:r>
        </a:p>
      </dgm:t>
    </dgm:pt>
    <dgm:pt modelId="{BF2717B6-0520-6B49-B417-996AB8A6A230}" type="parTrans" cxnId="{DD414C96-5AD3-CC4D-ABF3-FD3AE13A6E9D}">
      <dgm:prSet/>
      <dgm:spPr/>
      <dgm:t>
        <a:bodyPr/>
        <a:lstStyle/>
        <a:p>
          <a:endParaRPr lang="en-US"/>
        </a:p>
      </dgm:t>
    </dgm:pt>
    <dgm:pt modelId="{48E695E7-21C7-7742-9D5C-0FC47CCD4168}" type="sibTrans" cxnId="{DD414C96-5AD3-CC4D-ABF3-FD3AE13A6E9D}">
      <dgm:prSet/>
      <dgm:spPr/>
      <dgm:t>
        <a:bodyPr/>
        <a:lstStyle/>
        <a:p>
          <a:endParaRPr lang="en-US"/>
        </a:p>
      </dgm:t>
    </dgm:pt>
    <dgm:pt modelId="{F2CF24C9-8CBE-DA40-AB20-7446C201188D}">
      <dgm:prSet/>
      <dgm:spPr/>
      <dgm:t>
        <a:bodyPr/>
        <a:lstStyle/>
        <a:p>
          <a:pPr rtl="0">
            <a:spcAft>
              <a:spcPts val="752"/>
            </a:spcAft>
          </a:pPr>
          <a:r>
            <a:rPr lang="en-US" b="0" dirty="0">
              <a:latin typeface="+mn-lt"/>
            </a:rPr>
            <a:t>Lower overheads </a:t>
          </a:r>
        </a:p>
      </dgm:t>
    </dgm:pt>
    <dgm:pt modelId="{57364D15-6F67-244A-82B5-830C28116704}" type="parTrans" cxnId="{5987A88B-2FD8-794D-9752-97734E44D804}">
      <dgm:prSet/>
      <dgm:spPr/>
      <dgm:t>
        <a:bodyPr/>
        <a:lstStyle/>
        <a:p>
          <a:endParaRPr lang="en-US"/>
        </a:p>
      </dgm:t>
    </dgm:pt>
    <dgm:pt modelId="{E2699DBA-EBC1-0340-9ADE-4A69768DCA64}" type="sibTrans" cxnId="{5987A88B-2FD8-794D-9752-97734E44D804}">
      <dgm:prSet/>
      <dgm:spPr/>
      <dgm:t>
        <a:bodyPr/>
        <a:lstStyle/>
        <a:p>
          <a:endParaRPr lang="en-US"/>
        </a:p>
      </dgm:t>
    </dgm:pt>
    <dgm:pt modelId="{D2CF4D7C-D9FF-7247-B975-6180D65D9C60}" type="pres">
      <dgm:prSet presAssocID="{36988646-F496-604B-B659-C1DEB4D0C748}" presName="linear" presStyleCnt="0">
        <dgm:presLayoutVars>
          <dgm:animLvl val="lvl"/>
          <dgm:resizeHandles val="exact"/>
        </dgm:presLayoutVars>
      </dgm:prSet>
      <dgm:spPr/>
      <dgm:t>
        <a:bodyPr/>
        <a:lstStyle/>
        <a:p>
          <a:endParaRPr lang="en-US"/>
        </a:p>
      </dgm:t>
    </dgm:pt>
    <dgm:pt modelId="{BA7038D4-9790-5948-8810-AD467ED2458B}" type="pres">
      <dgm:prSet presAssocID="{D75566CC-FF07-CA4D-9753-F29D779B7F76}" presName="parentText" presStyleLbl="node1" presStyleIdx="0" presStyleCnt="2" custScaleX="42593" custScaleY="71197" custLinFactNeighborX="-25926" custLinFactNeighborY="-4089">
        <dgm:presLayoutVars>
          <dgm:chMax val="0"/>
          <dgm:bulletEnabled val="1"/>
        </dgm:presLayoutVars>
      </dgm:prSet>
      <dgm:spPr/>
      <dgm:t>
        <a:bodyPr/>
        <a:lstStyle/>
        <a:p>
          <a:endParaRPr lang="en-US"/>
        </a:p>
      </dgm:t>
    </dgm:pt>
    <dgm:pt modelId="{2BD3D853-2CC5-4E4E-AC3F-13C688B338D0}" type="pres">
      <dgm:prSet presAssocID="{D75566CC-FF07-CA4D-9753-F29D779B7F76}" presName="childText" presStyleLbl="revTx" presStyleIdx="0" presStyleCnt="2" custScaleY="88106" custLinFactNeighborX="-926" custLinFactNeighborY="9498">
        <dgm:presLayoutVars>
          <dgm:bulletEnabled val="1"/>
        </dgm:presLayoutVars>
      </dgm:prSet>
      <dgm:spPr/>
      <dgm:t>
        <a:bodyPr/>
        <a:lstStyle/>
        <a:p>
          <a:endParaRPr lang="en-US"/>
        </a:p>
      </dgm:t>
    </dgm:pt>
    <dgm:pt modelId="{680A8BD4-A2A2-1445-974B-A604BFA74D21}" type="pres">
      <dgm:prSet presAssocID="{63AC3098-2EBF-B84B-9929-A8C8CE88A39B}" presName="parentText" presStyleLbl="node1" presStyleIdx="1" presStyleCnt="2" custScaleX="90741" custScaleY="77415" custLinFactNeighborX="-147" custLinFactNeighborY="-13101">
        <dgm:presLayoutVars>
          <dgm:chMax val="0"/>
          <dgm:bulletEnabled val="1"/>
        </dgm:presLayoutVars>
      </dgm:prSet>
      <dgm:spPr/>
      <dgm:t>
        <a:bodyPr/>
        <a:lstStyle/>
        <a:p>
          <a:endParaRPr lang="en-US"/>
        </a:p>
      </dgm:t>
    </dgm:pt>
    <dgm:pt modelId="{49812E46-A3E8-5943-BDE1-B7EDEAAF5C2F}" type="pres">
      <dgm:prSet presAssocID="{63AC3098-2EBF-B84B-9929-A8C8CE88A39B}" presName="childText" presStyleLbl="revTx" presStyleIdx="1" presStyleCnt="2">
        <dgm:presLayoutVars>
          <dgm:bulletEnabled val="1"/>
        </dgm:presLayoutVars>
      </dgm:prSet>
      <dgm:spPr/>
      <dgm:t>
        <a:bodyPr/>
        <a:lstStyle/>
        <a:p>
          <a:endParaRPr lang="en-US"/>
        </a:p>
      </dgm:t>
    </dgm:pt>
  </dgm:ptLst>
  <dgm:cxnLst>
    <dgm:cxn modelId="{90B4012F-F8CA-9544-B3E0-258668D6DA5A}" type="presOf" srcId="{C1D59386-8DC9-6A4C-917E-DEEB50338D1D}" destId="{2BD3D853-2CC5-4E4E-AC3F-13C688B338D0}" srcOrd="0" destOrd="2" presId="urn:microsoft.com/office/officeart/2005/8/layout/vList2"/>
    <dgm:cxn modelId="{6E04E900-58A9-CE44-A30B-B93864263F12}" type="presOf" srcId="{63AC3098-2EBF-B84B-9929-A8C8CE88A39B}" destId="{680A8BD4-A2A2-1445-974B-A604BFA74D21}" srcOrd="0" destOrd="0" presId="urn:microsoft.com/office/officeart/2005/8/layout/vList2"/>
    <dgm:cxn modelId="{7FD2C5E7-A90C-C84C-A0B2-C90E869E9BFF}" srcId="{D75566CC-FF07-CA4D-9753-F29D779B7F76}" destId="{C1D59386-8DC9-6A4C-917E-DEEB50338D1D}" srcOrd="2" destOrd="0" parTransId="{04197AEA-5ADC-5F4A-A89F-DAFE8496C960}" sibTransId="{EC3A7385-A860-8F4C-97D8-3F75C28CDEC2}"/>
    <dgm:cxn modelId="{BB20F18E-4107-EF49-B3E6-3DE743FE151D}" srcId="{36988646-F496-604B-B659-C1DEB4D0C748}" destId="{63AC3098-2EBF-B84B-9929-A8C8CE88A39B}" srcOrd="1" destOrd="0" parTransId="{2EBD9CF5-23B0-E047-82AD-67A3256EC9F6}" sibTransId="{29F2F9D0-B10E-574B-9AB3-DE2124DFEBA7}"/>
    <dgm:cxn modelId="{9CEC8645-EC48-254C-B938-16429F51A160}" type="presOf" srcId="{36988646-F496-604B-B659-C1DEB4D0C748}" destId="{D2CF4D7C-D9FF-7247-B975-6180D65D9C60}" srcOrd="0" destOrd="0" presId="urn:microsoft.com/office/officeart/2005/8/layout/vList2"/>
    <dgm:cxn modelId="{220D6303-CDEA-8843-B99F-397BD1A066B9}" srcId="{36988646-F496-604B-B659-C1DEB4D0C748}" destId="{D75566CC-FF07-CA4D-9753-F29D779B7F76}" srcOrd="0" destOrd="0" parTransId="{1F8E94BC-B363-2744-8CD4-8EA85A7EA2F4}" sibTransId="{47DFA51D-45D8-BB46-B05B-7BC276C26CCB}"/>
    <dgm:cxn modelId="{4BA7B83A-18F2-B44F-A34C-298842F8EEC7}" type="presOf" srcId="{D75566CC-FF07-CA4D-9753-F29D779B7F76}" destId="{BA7038D4-9790-5948-8810-AD467ED2458B}" srcOrd="0" destOrd="0" presId="urn:microsoft.com/office/officeart/2005/8/layout/vList2"/>
    <dgm:cxn modelId="{4A5F5DF4-1127-D74E-A252-DA00E8AD02AD}" srcId="{D75566CC-FF07-CA4D-9753-F29D779B7F76}" destId="{A3BCE070-2B5A-2A44-9557-8745A9FEF67E}" srcOrd="1" destOrd="0" parTransId="{436FBC72-1D47-114B-B64E-A27A14E0B552}" sibTransId="{B84970BC-F67F-3A45-84DD-C96E5970EB2F}"/>
    <dgm:cxn modelId="{5987A88B-2FD8-794D-9752-97734E44D804}" srcId="{63AC3098-2EBF-B84B-9929-A8C8CE88A39B}" destId="{F2CF24C9-8CBE-DA40-AB20-7446C201188D}" srcOrd="1" destOrd="0" parTransId="{57364D15-6F67-244A-82B5-830C28116704}" sibTransId="{E2699DBA-EBC1-0340-9ADE-4A69768DCA64}"/>
    <dgm:cxn modelId="{698F5EAD-92B2-E64F-B936-F1C440B416CD}" type="presOf" srcId="{F2CF24C9-8CBE-DA40-AB20-7446C201188D}" destId="{49812E46-A3E8-5943-BDE1-B7EDEAAF5C2F}" srcOrd="0" destOrd="1" presId="urn:microsoft.com/office/officeart/2005/8/layout/vList2"/>
    <dgm:cxn modelId="{96D850B8-06F9-9949-AACB-2AE6DEEFF47D}" type="presOf" srcId="{B34C4E02-9D86-654D-94A8-26736D7A07D8}" destId="{49812E46-A3E8-5943-BDE1-B7EDEAAF5C2F}" srcOrd="0" destOrd="0" presId="urn:microsoft.com/office/officeart/2005/8/layout/vList2"/>
    <dgm:cxn modelId="{68CDF76C-AFA8-B34E-A1D7-C89DF889A142}" srcId="{D75566CC-FF07-CA4D-9753-F29D779B7F76}" destId="{540E916F-F75C-4B48-9C55-418947E8114E}" srcOrd="0" destOrd="0" parTransId="{7223BF3C-BC87-384D-B98A-EE5E9E670C65}" sibTransId="{375A6F6B-CD6C-2945-AAFA-01A3C77212BF}"/>
    <dgm:cxn modelId="{1EA96DF6-31FA-E045-8567-A8CD8DF00CAA}" type="presOf" srcId="{A3BCE070-2B5A-2A44-9557-8745A9FEF67E}" destId="{2BD3D853-2CC5-4E4E-AC3F-13C688B338D0}" srcOrd="0" destOrd="1" presId="urn:microsoft.com/office/officeart/2005/8/layout/vList2"/>
    <dgm:cxn modelId="{DD414C96-5AD3-CC4D-ABF3-FD3AE13A6E9D}" srcId="{63AC3098-2EBF-B84B-9929-A8C8CE88A39B}" destId="{B34C4E02-9D86-654D-94A8-26736D7A07D8}" srcOrd="0" destOrd="0" parTransId="{BF2717B6-0520-6B49-B417-996AB8A6A230}" sibTransId="{48E695E7-21C7-7742-9D5C-0FC47CCD4168}"/>
    <dgm:cxn modelId="{EC656A92-E987-B448-8FE0-1C91853C928A}" type="presOf" srcId="{540E916F-F75C-4B48-9C55-418947E8114E}" destId="{2BD3D853-2CC5-4E4E-AC3F-13C688B338D0}" srcOrd="0" destOrd="0" presId="urn:microsoft.com/office/officeart/2005/8/layout/vList2"/>
    <dgm:cxn modelId="{CF774A67-924D-1A49-B716-A35ADB1BA04B}" type="presParOf" srcId="{D2CF4D7C-D9FF-7247-B975-6180D65D9C60}" destId="{BA7038D4-9790-5948-8810-AD467ED2458B}" srcOrd="0" destOrd="0" presId="urn:microsoft.com/office/officeart/2005/8/layout/vList2"/>
    <dgm:cxn modelId="{334B0566-926B-DA4A-9496-247B7767513D}" type="presParOf" srcId="{D2CF4D7C-D9FF-7247-B975-6180D65D9C60}" destId="{2BD3D853-2CC5-4E4E-AC3F-13C688B338D0}" srcOrd="1" destOrd="0" presId="urn:microsoft.com/office/officeart/2005/8/layout/vList2"/>
    <dgm:cxn modelId="{0F37097E-3E2D-EF43-9186-A0634A98DFDB}" type="presParOf" srcId="{D2CF4D7C-D9FF-7247-B975-6180D65D9C60}" destId="{680A8BD4-A2A2-1445-974B-A604BFA74D21}" srcOrd="2" destOrd="0" presId="urn:microsoft.com/office/officeart/2005/8/layout/vList2"/>
    <dgm:cxn modelId="{DD45F20E-743D-8640-B466-F957543AB51A}" type="presParOf" srcId="{D2CF4D7C-D9FF-7247-B975-6180D65D9C60}" destId="{49812E46-A3E8-5943-BDE1-B7EDEAAF5C2F}"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76DF96D-59B4-8E41-9E90-4DBEBBA7D98C}" type="doc">
      <dgm:prSet loTypeId="urn:microsoft.com/office/officeart/2005/8/layout/cycle8" loCatId="cycle" qsTypeId="urn:microsoft.com/office/officeart/2005/8/quickstyle/simple4" qsCatId="simple" csTypeId="urn:microsoft.com/office/officeart/2005/8/colors/accent1_2" csCatId="accent1" phldr="1"/>
      <dgm:spPr/>
    </dgm:pt>
    <dgm:pt modelId="{C71B31FA-71D3-3543-8BDF-C6A154C3FE40}">
      <dgm:prSet phldrT="[Text]" custT="1"/>
      <dgm:spPr>
        <a:solidFill>
          <a:schemeClr val="accent6"/>
        </a:solidFill>
      </dgm:spPr>
      <dgm:t>
        <a:bodyPr/>
        <a:lstStyle/>
        <a:p>
          <a:r>
            <a:rPr lang="en-US" sz="1800" b="1" i="0" baseline="0" dirty="0">
              <a:solidFill>
                <a:srgbClr val="000000"/>
              </a:solidFill>
              <a:effectLst/>
              <a:latin typeface="+mj-lt"/>
            </a:rPr>
            <a:t>SOCKS server</a:t>
          </a:r>
        </a:p>
      </dgm:t>
    </dgm:pt>
    <dgm:pt modelId="{0BD399DF-40AE-F14F-BC52-AB99B207E6E6}" type="parTrans" cxnId="{9E758577-A06A-554B-BB3F-59F54910DEBF}">
      <dgm:prSet/>
      <dgm:spPr/>
      <dgm:t>
        <a:bodyPr/>
        <a:lstStyle/>
        <a:p>
          <a:endParaRPr lang="en-US"/>
        </a:p>
      </dgm:t>
    </dgm:pt>
    <dgm:pt modelId="{50FA53DD-BC2A-DC4D-B2A4-B63D1B36F504}" type="sibTrans" cxnId="{9E758577-A06A-554B-BB3F-59F54910DEBF}">
      <dgm:prSet/>
      <dgm:spPr/>
      <dgm:t>
        <a:bodyPr/>
        <a:lstStyle/>
        <a:p>
          <a:endParaRPr lang="en-US"/>
        </a:p>
      </dgm:t>
    </dgm:pt>
    <dgm:pt modelId="{9F5D06A0-5B0B-3246-A9BD-F69E8FE1DA26}">
      <dgm:prSet custT="1"/>
      <dgm:spPr>
        <a:solidFill>
          <a:schemeClr val="accent5">
            <a:lumMod val="75000"/>
          </a:schemeClr>
        </a:solidFill>
      </dgm:spPr>
      <dgm:t>
        <a:bodyPr/>
        <a:lstStyle/>
        <a:p>
          <a:r>
            <a:rPr lang="en-US" sz="1800" b="1" i="0" baseline="0" dirty="0">
              <a:solidFill>
                <a:srgbClr val="000000"/>
              </a:solidFill>
              <a:effectLst/>
              <a:latin typeface="+mj-lt"/>
            </a:rPr>
            <a:t>SOCKS client library</a:t>
          </a:r>
        </a:p>
      </dgm:t>
    </dgm:pt>
    <dgm:pt modelId="{890AC871-F595-ED49-B7A6-94482E1C05B6}" type="parTrans" cxnId="{08BFDAE8-C061-AC4A-AB87-4ADFFB56EF9E}">
      <dgm:prSet/>
      <dgm:spPr/>
      <dgm:t>
        <a:bodyPr/>
        <a:lstStyle/>
        <a:p>
          <a:endParaRPr lang="en-US"/>
        </a:p>
      </dgm:t>
    </dgm:pt>
    <dgm:pt modelId="{826D7949-7CB2-0C4F-A34F-00010B2908CC}" type="sibTrans" cxnId="{08BFDAE8-C061-AC4A-AB87-4ADFFB56EF9E}">
      <dgm:prSet/>
      <dgm:spPr/>
      <dgm:t>
        <a:bodyPr/>
        <a:lstStyle/>
        <a:p>
          <a:endParaRPr lang="en-US"/>
        </a:p>
      </dgm:t>
    </dgm:pt>
    <dgm:pt modelId="{BC92D3D9-5D25-F946-AD8E-62095D864DEE}">
      <dgm:prSet custT="1"/>
      <dgm:spPr>
        <a:solidFill>
          <a:schemeClr val="accent3">
            <a:lumMod val="75000"/>
          </a:schemeClr>
        </a:solidFill>
      </dgm:spPr>
      <dgm:t>
        <a:bodyPr/>
        <a:lstStyle/>
        <a:p>
          <a:r>
            <a:rPr lang="en-US" sz="1600" b="1" i="0" baseline="0" dirty="0">
              <a:solidFill>
                <a:srgbClr val="000000"/>
              </a:solidFill>
              <a:effectLst/>
              <a:latin typeface="+mj-lt"/>
            </a:rPr>
            <a:t>SOCKS-</a:t>
          </a:r>
          <a:r>
            <a:rPr lang="en-US" sz="1600" b="1" i="0" baseline="0" dirty="0" err="1">
              <a:solidFill>
                <a:srgbClr val="000000"/>
              </a:solidFill>
              <a:effectLst/>
              <a:latin typeface="+mj-lt"/>
            </a:rPr>
            <a:t>ified</a:t>
          </a:r>
          <a:r>
            <a:rPr lang="en-US" sz="1600" b="1" i="0" baseline="0" dirty="0">
              <a:solidFill>
                <a:srgbClr val="000000"/>
              </a:solidFill>
              <a:effectLst/>
              <a:latin typeface="+mj-lt"/>
            </a:rPr>
            <a:t> client applications</a:t>
          </a:r>
        </a:p>
      </dgm:t>
    </dgm:pt>
    <dgm:pt modelId="{60838FF5-197D-4D4F-A442-C0C50CC2F110}" type="parTrans" cxnId="{64C0D90A-867D-5541-BA76-A5132659A6F8}">
      <dgm:prSet/>
      <dgm:spPr/>
      <dgm:t>
        <a:bodyPr/>
        <a:lstStyle/>
        <a:p>
          <a:endParaRPr lang="en-US"/>
        </a:p>
      </dgm:t>
    </dgm:pt>
    <dgm:pt modelId="{B683A9DE-17C5-8848-A1C9-2CF326902797}" type="sibTrans" cxnId="{64C0D90A-867D-5541-BA76-A5132659A6F8}">
      <dgm:prSet/>
      <dgm:spPr/>
      <dgm:t>
        <a:bodyPr/>
        <a:lstStyle/>
        <a:p>
          <a:endParaRPr lang="en-US"/>
        </a:p>
      </dgm:t>
    </dgm:pt>
    <dgm:pt modelId="{9E755548-F601-6240-A0B6-7716E0FD7F38}" type="pres">
      <dgm:prSet presAssocID="{976DF96D-59B4-8E41-9E90-4DBEBBA7D98C}" presName="compositeShape" presStyleCnt="0">
        <dgm:presLayoutVars>
          <dgm:chMax val="7"/>
          <dgm:dir/>
          <dgm:resizeHandles val="exact"/>
        </dgm:presLayoutVars>
      </dgm:prSet>
      <dgm:spPr/>
    </dgm:pt>
    <dgm:pt modelId="{6AA695DF-2B56-4E46-81C2-D5E3B37329A7}" type="pres">
      <dgm:prSet presAssocID="{976DF96D-59B4-8E41-9E90-4DBEBBA7D98C}" presName="wedge1" presStyleLbl="node1" presStyleIdx="0" presStyleCnt="3"/>
      <dgm:spPr/>
      <dgm:t>
        <a:bodyPr/>
        <a:lstStyle/>
        <a:p>
          <a:endParaRPr lang="en-US"/>
        </a:p>
      </dgm:t>
    </dgm:pt>
    <dgm:pt modelId="{E4C36F1B-7DB0-BE47-AEF1-1984376DFEC1}" type="pres">
      <dgm:prSet presAssocID="{976DF96D-59B4-8E41-9E90-4DBEBBA7D98C}" presName="dummy1a" presStyleCnt="0"/>
      <dgm:spPr/>
    </dgm:pt>
    <dgm:pt modelId="{792EF7C8-BFDB-2F4F-83A4-EC7E6F617241}" type="pres">
      <dgm:prSet presAssocID="{976DF96D-59B4-8E41-9E90-4DBEBBA7D98C}" presName="dummy1b" presStyleCnt="0"/>
      <dgm:spPr/>
    </dgm:pt>
    <dgm:pt modelId="{E68056CA-20ED-4442-A9D1-2CC2B3DB9DE5}" type="pres">
      <dgm:prSet presAssocID="{976DF96D-59B4-8E41-9E90-4DBEBBA7D98C}" presName="wedge1Tx" presStyleLbl="node1" presStyleIdx="0" presStyleCnt="3">
        <dgm:presLayoutVars>
          <dgm:chMax val="0"/>
          <dgm:chPref val="0"/>
          <dgm:bulletEnabled val="1"/>
        </dgm:presLayoutVars>
      </dgm:prSet>
      <dgm:spPr/>
      <dgm:t>
        <a:bodyPr/>
        <a:lstStyle/>
        <a:p>
          <a:endParaRPr lang="en-US"/>
        </a:p>
      </dgm:t>
    </dgm:pt>
    <dgm:pt modelId="{1D5EE016-9D49-B349-AAC6-E27D3F667411}" type="pres">
      <dgm:prSet presAssocID="{976DF96D-59B4-8E41-9E90-4DBEBBA7D98C}" presName="wedge2" presStyleLbl="node1" presStyleIdx="1" presStyleCnt="3" custLinFactNeighborX="565" custLinFactNeighborY="-212"/>
      <dgm:spPr/>
      <dgm:t>
        <a:bodyPr/>
        <a:lstStyle/>
        <a:p>
          <a:endParaRPr lang="en-US"/>
        </a:p>
      </dgm:t>
    </dgm:pt>
    <dgm:pt modelId="{C8B11015-FD21-D44E-8813-AEDEAA4BDF0A}" type="pres">
      <dgm:prSet presAssocID="{976DF96D-59B4-8E41-9E90-4DBEBBA7D98C}" presName="dummy2a" presStyleCnt="0"/>
      <dgm:spPr/>
    </dgm:pt>
    <dgm:pt modelId="{83A7C3F7-9543-2D49-A817-7ACC801CB950}" type="pres">
      <dgm:prSet presAssocID="{976DF96D-59B4-8E41-9E90-4DBEBBA7D98C}" presName="dummy2b" presStyleCnt="0"/>
      <dgm:spPr/>
    </dgm:pt>
    <dgm:pt modelId="{ABAB57E2-6DFF-194E-8B64-3A387503C68D}" type="pres">
      <dgm:prSet presAssocID="{976DF96D-59B4-8E41-9E90-4DBEBBA7D98C}" presName="wedge2Tx" presStyleLbl="node1" presStyleIdx="1" presStyleCnt="3">
        <dgm:presLayoutVars>
          <dgm:chMax val="0"/>
          <dgm:chPref val="0"/>
          <dgm:bulletEnabled val="1"/>
        </dgm:presLayoutVars>
      </dgm:prSet>
      <dgm:spPr/>
      <dgm:t>
        <a:bodyPr/>
        <a:lstStyle/>
        <a:p>
          <a:endParaRPr lang="en-US"/>
        </a:p>
      </dgm:t>
    </dgm:pt>
    <dgm:pt modelId="{763A31FD-2F52-3B4E-9516-F7DAA7030D86}" type="pres">
      <dgm:prSet presAssocID="{976DF96D-59B4-8E41-9E90-4DBEBBA7D98C}" presName="wedge3" presStyleLbl="node1" presStyleIdx="2" presStyleCnt="3"/>
      <dgm:spPr/>
      <dgm:t>
        <a:bodyPr/>
        <a:lstStyle/>
        <a:p>
          <a:endParaRPr lang="en-US"/>
        </a:p>
      </dgm:t>
    </dgm:pt>
    <dgm:pt modelId="{C8E23A6D-11D4-8340-9D2A-B27BACF7DB41}" type="pres">
      <dgm:prSet presAssocID="{976DF96D-59B4-8E41-9E90-4DBEBBA7D98C}" presName="dummy3a" presStyleCnt="0"/>
      <dgm:spPr/>
    </dgm:pt>
    <dgm:pt modelId="{DF2ECD4E-6A07-1F4D-97D0-CA345F5A2B72}" type="pres">
      <dgm:prSet presAssocID="{976DF96D-59B4-8E41-9E90-4DBEBBA7D98C}" presName="dummy3b" presStyleCnt="0"/>
      <dgm:spPr/>
    </dgm:pt>
    <dgm:pt modelId="{D9BA1667-4574-174A-B8AD-D5823081893E}" type="pres">
      <dgm:prSet presAssocID="{976DF96D-59B4-8E41-9E90-4DBEBBA7D98C}" presName="wedge3Tx" presStyleLbl="node1" presStyleIdx="2" presStyleCnt="3">
        <dgm:presLayoutVars>
          <dgm:chMax val="0"/>
          <dgm:chPref val="0"/>
          <dgm:bulletEnabled val="1"/>
        </dgm:presLayoutVars>
      </dgm:prSet>
      <dgm:spPr/>
      <dgm:t>
        <a:bodyPr/>
        <a:lstStyle/>
        <a:p>
          <a:endParaRPr lang="en-US"/>
        </a:p>
      </dgm:t>
    </dgm:pt>
    <dgm:pt modelId="{9A295D6F-0776-3643-8F22-B6ED1E29021E}" type="pres">
      <dgm:prSet presAssocID="{50FA53DD-BC2A-DC4D-B2A4-B63D1B36F504}" presName="arrowWedge1" presStyleLbl="fgSibTrans2D1" presStyleIdx="0" presStyleCnt="3"/>
      <dgm:spPr>
        <a:solidFill>
          <a:schemeClr val="tx1"/>
        </a:solidFill>
      </dgm:spPr>
    </dgm:pt>
    <dgm:pt modelId="{7CF524E1-9020-0A4E-A3EF-8EB024E2515E}" type="pres">
      <dgm:prSet presAssocID="{826D7949-7CB2-0C4F-A34F-00010B2908CC}" presName="arrowWedge2" presStyleLbl="fgSibTrans2D1" presStyleIdx="1" presStyleCnt="3"/>
      <dgm:spPr>
        <a:solidFill>
          <a:schemeClr val="tx1"/>
        </a:solidFill>
      </dgm:spPr>
    </dgm:pt>
    <dgm:pt modelId="{1905C2F3-686C-7A42-8B3C-887B46EBE657}" type="pres">
      <dgm:prSet presAssocID="{B683A9DE-17C5-8848-A1C9-2CF326902797}" presName="arrowWedge3" presStyleLbl="fgSibTrans2D1" presStyleIdx="2" presStyleCnt="3"/>
      <dgm:spPr>
        <a:solidFill>
          <a:schemeClr val="tx1"/>
        </a:solidFill>
      </dgm:spPr>
    </dgm:pt>
  </dgm:ptLst>
  <dgm:cxnLst>
    <dgm:cxn modelId="{2CF0A671-7145-4E48-BDA6-D2F7D6062C77}" type="presOf" srcId="{9F5D06A0-5B0B-3246-A9BD-F69E8FE1DA26}" destId="{ABAB57E2-6DFF-194E-8B64-3A387503C68D}" srcOrd="1" destOrd="0" presId="urn:microsoft.com/office/officeart/2005/8/layout/cycle8"/>
    <dgm:cxn modelId="{9E758577-A06A-554B-BB3F-59F54910DEBF}" srcId="{976DF96D-59B4-8E41-9E90-4DBEBBA7D98C}" destId="{C71B31FA-71D3-3543-8BDF-C6A154C3FE40}" srcOrd="0" destOrd="0" parTransId="{0BD399DF-40AE-F14F-BC52-AB99B207E6E6}" sibTransId="{50FA53DD-BC2A-DC4D-B2A4-B63D1B36F504}"/>
    <dgm:cxn modelId="{EE514E6B-F214-A141-8D66-CFD6013C70C0}" type="presOf" srcId="{976DF96D-59B4-8E41-9E90-4DBEBBA7D98C}" destId="{9E755548-F601-6240-A0B6-7716E0FD7F38}" srcOrd="0" destOrd="0" presId="urn:microsoft.com/office/officeart/2005/8/layout/cycle8"/>
    <dgm:cxn modelId="{64C0D90A-867D-5541-BA76-A5132659A6F8}" srcId="{976DF96D-59B4-8E41-9E90-4DBEBBA7D98C}" destId="{BC92D3D9-5D25-F946-AD8E-62095D864DEE}" srcOrd="2" destOrd="0" parTransId="{60838FF5-197D-4D4F-A442-C0C50CC2F110}" sibTransId="{B683A9DE-17C5-8848-A1C9-2CF326902797}"/>
    <dgm:cxn modelId="{D60E35EA-F557-7048-9A01-443EF0C29C6B}" type="presOf" srcId="{BC92D3D9-5D25-F946-AD8E-62095D864DEE}" destId="{763A31FD-2F52-3B4E-9516-F7DAA7030D86}" srcOrd="0" destOrd="0" presId="urn:microsoft.com/office/officeart/2005/8/layout/cycle8"/>
    <dgm:cxn modelId="{08BFDAE8-C061-AC4A-AB87-4ADFFB56EF9E}" srcId="{976DF96D-59B4-8E41-9E90-4DBEBBA7D98C}" destId="{9F5D06A0-5B0B-3246-A9BD-F69E8FE1DA26}" srcOrd="1" destOrd="0" parTransId="{890AC871-F595-ED49-B7A6-94482E1C05B6}" sibTransId="{826D7949-7CB2-0C4F-A34F-00010B2908CC}"/>
    <dgm:cxn modelId="{D3061FA5-EDA8-B44C-8A79-69A3FA252DC7}" type="presOf" srcId="{9F5D06A0-5B0B-3246-A9BD-F69E8FE1DA26}" destId="{1D5EE016-9D49-B349-AAC6-E27D3F667411}" srcOrd="0" destOrd="0" presId="urn:microsoft.com/office/officeart/2005/8/layout/cycle8"/>
    <dgm:cxn modelId="{A1775545-8998-D84A-8B1D-E5BBF3696CD9}" type="presOf" srcId="{BC92D3D9-5D25-F946-AD8E-62095D864DEE}" destId="{D9BA1667-4574-174A-B8AD-D5823081893E}" srcOrd="1" destOrd="0" presId="urn:microsoft.com/office/officeart/2005/8/layout/cycle8"/>
    <dgm:cxn modelId="{8F75EFCA-2A65-8D47-8620-7DDE1D93A62E}" type="presOf" srcId="{C71B31FA-71D3-3543-8BDF-C6A154C3FE40}" destId="{6AA695DF-2B56-4E46-81C2-D5E3B37329A7}" srcOrd="0" destOrd="0" presId="urn:microsoft.com/office/officeart/2005/8/layout/cycle8"/>
    <dgm:cxn modelId="{909EF033-F7EE-3447-8620-DD541107DF3C}" type="presOf" srcId="{C71B31FA-71D3-3543-8BDF-C6A154C3FE40}" destId="{E68056CA-20ED-4442-A9D1-2CC2B3DB9DE5}" srcOrd="1" destOrd="0" presId="urn:microsoft.com/office/officeart/2005/8/layout/cycle8"/>
    <dgm:cxn modelId="{7A2212BC-FF8E-FE4C-92E3-DB79CCAF012E}" type="presParOf" srcId="{9E755548-F601-6240-A0B6-7716E0FD7F38}" destId="{6AA695DF-2B56-4E46-81C2-D5E3B37329A7}" srcOrd="0" destOrd="0" presId="urn:microsoft.com/office/officeart/2005/8/layout/cycle8"/>
    <dgm:cxn modelId="{86AF9C80-7891-774A-A2BB-F533898D4022}" type="presParOf" srcId="{9E755548-F601-6240-A0B6-7716E0FD7F38}" destId="{E4C36F1B-7DB0-BE47-AEF1-1984376DFEC1}" srcOrd="1" destOrd="0" presId="urn:microsoft.com/office/officeart/2005/8/layout/cycle8"/>
    <dgm:cxn modelId="{2A2B4B24-DA80-D946-A7F0-07C0C046406B}" type="presParOf" srcId="{9E755548-F601-6240-A0B6-7716E0FD7F38}" destId="{792EF7C8-BFDB-2F4F-83A4-EC7E6F617241}" srcOrd="2" destOrd="0" presId="urn:microsoft.com/office/officeart/2005/8/layout/cycle8"/>
    <dgm:cxn modelId="{099982C1-E98C-0E4C-9814-7024006E40CB}" type="presParOf" srcId="{9E755548-F601-6240-A0B6-7716E0FD7F38}" destId="{E68056CA-20ED-4442-A9D1-2CC2B3DB9DE5}" srcOrd="3" destOrd="0" presId="urn:microsoft.com/office/officeart/2005/8/layout/cycle8"/>
    <dgm:cxn modelId="{5AFBDE7B-EBC4-1A4C-A9FF-AAEA445D3ECD}" type="presParOf" srcId="{9E755548-F601-6240-A0B6-7716E0FD7F38}" destId="{1D5EE016-9D49-B349-AAC6-E27D3F667411}" srcOrd="4" destOrd="0" presId="urn:microsoft.com/office/officeart/2005/8/layout/cycle8"/>
    <dgm:cxn modelId="{079C758A-B46B-B94A-A0C2-3A3A47A8B1FA}" type="presParOf" srcId="{9E755548-F601-6240-A0B6-7716E0FD7F38}" destId="{C8B11015-FD21-D44E-8813-AEDEAA4BDF0A}" srcOrd="5" destOrd="0" presId="urn:microsoft.com/office/officeart/2005/8/layout/cycle8"/>
    <dgm:cxn modelId="{171F4076-710F-7D4B-9A6C-BE7CAF23E692}" type="presParOf" srcId="{9E755548-F601-6240-A0B6-7716E0FD7F38}" destId="{83A7C3F7-9543-2D49-A817-7ACC801CB950}" srcOrd="6" destOrd="0" presId="urn:microsoft.com/office/officeart/2005/8/layout/cycle8"/>
    <dgm:cxn modelId="{78C906B9-1C55-3244-B815-A780B4EC18AE}" type="presParOf" srcId="{9E755548-F601-6240-A0B6-7716E0FD7F38}" destId="{ABAB57E2-6DFF-194E-8B64-3A387503C68D}" srcOrd="7" destOrd="0" presId="urn:microsoft.com/office/officeart/2005/8/layout/cycle8"/>
    <dgm:cxn modelId="{45EF08CF-4C1A-3A4E-9482-7E37DA5BD3EB}" type="presParOf" srcId="{9E755548-F601-6240-A0B6-7716E0FD7F38}" destId="{763A31FD-2F52-3B4E-9516-F7DAA7030D86}" srcOrd="8" destOrd="0" presId="urn:microsoft.com/office/officeart/2005/8/layout/cycle8"/>
    <dgm:cxn modelId="{8F37DE72-9605-064A-A614-CBBD7358B6F8}" type="presParOf" srcId="{9E755548-F601-6240-A0B6-7716E0FD7F38}" destId="{C8E23A6D-11D4-8340-9D2A-B27BACF7DB41}" srcOrd="9" destOrd="0" presId="urn:microsoft.com/office/officeart/2005/8/layout/cycle8"/>
    <dgm:cxn modelId="{F871A126-BE27-E44B-B173-D0357F754C96}" type="presParOf" srcId="{9E755548-F601-6240-A0B6-7716E0FD7F38}" destId="{DF2ECD4E-6A07-1F4D-97D0-CA345F5A2B72}" srcOrd="10" destOrd="0" presId="urn:microsoft.com/office/officeart/2005/8/layout/cycle8"/>
    <dgm:cxn modelId="{A4817442-3FF0-934B-B954-0C396EFB468A}" type="presParOf" srcId="{9E755548-F601-6240-A0B6-7716E0FD7F38}" destId="{D9BA1667-4574-174A-B8AD-D5823081893E}" srcOrd="11" destOrd="0" presId="urn:microsoft.com/office/officeart/2005/8/layout/cycle8"/>
    <dgm:cxn modelId="{92711B01-F9B7-9B4B-92D5-F1670476D9AA}" type="presParOf" srcId="{9E755548-F601-6240-A0B6-7716E0FD7F38}" destId="{9A295D6F-0776-3643-8F22-B6ED1E29021E}" srcOrd="12" destOrd="0" presId="urn:microsoft.com/office/officeart/2005/8/layout/cycle8"/>
    <dgm:cxn modelId="{BD2EC76C-06D7-1140-A885-8A113B2FC0DF}" type="presParOf" srcId="{9E755548-F601-6240-A0B6-7716E0FD7F38}" destId="{7CF524E1-9020-0A4E-A3EF-8EB024E2515E}" srcOrd="13" destOrd="0" presId="urn:microsoft.com/office/officeart/2005/8/layout/cycle8"/>
    <dgm:cxn modelId="{84848336-9B0E-FE4D-A46A-691FDAD45094}" type="presParOf" srcId="{9E755548-F601-6240-A0B6-7716E0FD7F38}" destId="{1905C2F3-686C-7A42-8B3C-887B46EBE657}" srcOrd="14" destOrd="0" presId="urn:microsoft.com/office/officeart/2005/8/layout/cycle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D21BC0E-6413-ED43-95B8-7EC7FE54C930}" type="doc">
      <dgm:prSet loTypeId="urn:microsoft.com/office/officeart/2005/8/layout/venn3" loCatId="relationship" qsTypeId="urn:microsoft.com/office/officeart/2005/8/quickstyle/simple4" qsCatId="simple" csTypeId="urn:microsoft.com/office/officeart/2005/8/colors/accent1_2" csCatId="accent1" phldr="1"/>
      <dgm:spPr/>
      <dgm:t>
        <a:bodyPr/>
        <a:lstStyle/>
        <a:p>
          <a:endParaRPr lang="en-US"/>
        </a:p>
      </dgm:t>
    </dgm:pt>
    <dgm:pt modelId="{00F0E840-7DE4-5B47-BB60-7E11921F698E}">
      <dgm:prSet phldrT="[Text]"/>
      <dgm:spPr>
        <a:solidFill>
          <a:schemeClr val="accent3">
            <a:lumMod val="75000"/>
          </a:schemeClr>
        </a:solidFill>
        <a:ln>
          <a:solidFill>
            <a:schemeClr val="bg1"/>
          </a:solidFill>
        </a:ln>
      </dgm:spPr>
      <dgm:t>
        <a:bodyPr/>
        <a:lstStyle/>
        <a:p>
          <a:r>
            <a:rPr lang="en-US" b="1" baseline="0" dirty="0">
              <a:solidFill>
                <a:schemeClr val="bg1"/>
              </a:solidFill>
              <a:effectLst/>
              <a:latin typeface="+mj-lt"/>
            </a:rPr>
            <a:t>Pattern matching</a:t>
          </a:r>
        </a:p>
      </dgm:t>
    </dgm:pt>
    <dgm:pt modelId="{4C3152AC-82FB-424D-81A0-AA54C5E3528D}" type="parTrans" cxnId="{9415FE31-182D-4647-85B9-93BEA7BD488B}">
      <dgm:prSet/>
      <dgm:spPr/>
      <dgm:t>
        <a:bodyPr/>
        <a:lstStyle/>
        <a:p>
          <a:endParaRPr lang="en-US"/>
        </a:p>
      </dgm:t>
    </dgm:pt>
    <dgm:pt modelId="{3FB2ED0B-AE86-8D40-8D20-1F7B5BC3688E}" type="sibTrans" cxnId="{9415FE31-182D-4647-85B9-93BEA7BD488B}">
      <dgm:prSet/>
      <dgm:spPr/>
      <dgm:t>
        <a:bodyPr/>
        <a:lstStyle/>
        <a:p>
          <a:endParaRPr lang="en-US"/>
        </a:p>
      </dgm:t>
    </dgm:pt>
    <dgm:pt modelId="{4C4D0F70-2A3D-2645-997E-5C83FEF7EA03}">
      <dgm:prSet/>
      <dgm:spPr>
        <a:solidFill>
          <a:schemeClr val="accent5">
            <a:lumMod val="75000"/>
          </a:schemeClr>
        </a:solidFill>
        <a:ln>
          <a:solidFill>
            <a:schemeClr val="bg1"/>
          </a:solidFill>
        </a:ln>
      </dgm:spPr>
      <dgm:t>
        <a:bodyPr/>
        <a:lstStyle/>
        <a:p>
          <a:r>
            <a:rPr lang="en-US" b="1" baseline="0" dirty="0" err="1">
              <a:solidFill>
                <a:schemeClr val="bg1"/>
              </a:solidFill>
              <a:effectLst/>
              <a:latin typeface="+mj-lt"/>
            </a:rPr>
            <a:t>Stateful</a:t>
          </a:r>
          <a:r>
            <a:rPr lang="en-US" b="1" baseline="0" dirty="0">
              <a:solidFill>
                <a:schemeClr val="bg1"/>
              </a:solidFill>
              <a:effectLst/>
              <a:latin typeface="+mj-lt"/>
            </a:rPr>
            <a:t> matching</a:t>
          </a:r>
        </a:p>
      </dgm:t>
    </dgm:pt>
    <dgm:pt modelId="{D3066B2B-C113-794D-8551-658FF1DB5F01}" type="parTrans" cxnId="{50A95CD5-06C7-544B-B205-C0A3598201C3}">
      <dgm:prSet/>
      <dgm:spPr/>
      <dgm:t>
        <a:bodyPr/>
        <a:lstStyle/>
        <a:p>
          <a:endParaRPr lang="en-US"/>
        </a:p>
      </dgm:t>
    </dgm:pt>
    <dgm:pt modelId="{6B4B0D90-C170-7B43-A917-48BFBA0E7BD9}" type="sibTrans" cxnId="{50A95CD5-06C7-544B-B205-C0A3598201C3}">
      <dgm:prSet/>
      <dgm:spPr/>
      <dgm:t>
        <a:bodyPr/>
        <a:lstStyle/>
        <a:p>
          <a:endParaRPr lang="en-US"/>
        </a:p>
      </dgm:t>
    </dgm:pt>
    <dgm:pt modelId="{44BFFB0B-CC39-9749-A4B7-3FFC2A43A822}">
      <dgm:prSet/>
      <dgm:spPr>
        <a:solidFill>
          <a:schemeClr val="accent1"/>
        </a:solidFill>
        <a:ln>
          <a:solidFill>
            <a:schemeClr val="bg1"/>
          </a:solidFill>
        </a:ln>
      </dgm:spPr>
      <dgm:t>
        <a:bodyPr/>
        <a:lstStyle/>
        <a:p>
          <a:r>
            <a:rPr lang="en-US" b="1" baseline="0" dirty="0">
              <a:solidFill>
                <a:schemeClr val="bg1"/>
              </a:solidFill>
              <a:effectLst/>
              <a:latin typeface="+mj-lt"/>
            </a:rPr>
            <a:t>Protocol anomaly</a:t>
          </a:r>
        </a:p>
      </dgm:t>
    </dgm:pt>
    <dgm:pt modelId="{653282BA-6EDC-D249-9858-386E079E3959}" type="parTrans" cxnId="{69AF907F-8A43-5046-A1AB-EB97F0164D7D}">
      <dgm:prSet/>
      <dgm:spPr/>
      <dgm:t>
        <a:bodyPr/>
        <a:lstStyle/>
        <a:p>
          <a:endParaRPr lang="en-US"/>
        </a:p>
      </dgm:t>
    </dgm:pt>
    <dgm:pt modelId="{23EF5BE4-BC06-4F4A-87FB-015C5A90A56C}" type="sibTrans" cxnId="{69AF907F-8A43-5046-A1AB-EB97F0164D7D}">
      <dgm:prSet/>
      <dgm:spPr/>
      <dgm:t>
        <a:bodyPr/>
        <a:lstStyle/>
        <a:p>
          <a:endParaRPr lang="en-US"/>
        </a:p>
      </dgm:t>
    </dgm:pt>
    <dgm:pt modelId="{4B5C8D81-F9FE-B24D-A9DB-8871C78D80EC}">
      <dgm:prSet/>
      <dgm:spPr>
        <a:solidFill>
          <a:schemeClr val="accent5">
            <a:lumMod val="75000"/>
          </a:schemeClr>
        </a:solidFill>
        <a:ln>
          <a:solidFill>
            <a:schemeClr val="bg1"/>
          </a:solidFill>
        </a:ln>
      </dgm:spPr>
      <dgm:t>
        <a:bodyPr/>
        <a:lstStyle/>
        <a:p>
          <a:r>
            <a:rPr lang="en-US" b="1" baseline="0" dirty="0">
              <a:solidFill>
                <a:schemeClr val="bg1"/>
              </a:solidFill>
              <a:effectLst/>
              <a:latin typeface="+mj-lt"/>
            </a:rPr>
            <a:t>Traffic anomaly</a:t>
          </a:r>
        </a:p>
      </dgm:t>
    </dgm:pt>
    <dgm:pt modelId="{066A6769-ECD1-C54D-86FC-49B59C149FEE}" type="parTrans" cxnId="{FD0CBCB2-B611-434B-9E44-C1E5E831EE29}">
      <dgm:prSet/>
      <dgm:spPr/>
      <dgm:t>
        <a:bodyPr/>
        <a:lstStyle/>
        <a:p>
          <a:endParaRPr lang="en-US"/>
        </a:p>
      </dgm:t>
    </dgm:pt>
    <dgm:pt modelId="{3009E277-96B2-AF43-93FE-565E2A5B5777}" type="sibTrans" cxnId="{FD0CBCB2-B611-434B-9E44-C1E5E831EE29}">
      <dgm:prSet/>
      <dgm:spPr/>
      <dgm:t>
        <a:bodyPr/>
        <a:lstStyle/>
        <a:p>
          <a:endParaRPr lang="en-US"/>
        </a:p>
      </dgm:t>
    </dgm:pt>
    <dgm:pt modelId="{E6AFB670-A1F0-1B4B-9B47-20A3E3BF52CE}">
      <dgm:prSet/>
      <dgm:spPr>
        <a:solidFill>
          <a:schemeClr val="accent3">
            <a:lumMod val="75000"/>
          </a:schemeClr>
        </a:solidFill>
        <a:ln>
          <a:solidFill>
            <a:schemeClr val="bg1"/>
          </a:solidFill>
        </a:ln>
      </dgm:spPr>
      <dgm:t>
        <a:bodyPr/>
        <a:lstStyle/>
        <a:p>
          <a:r>
            <a:rPr lang="en-US" b="1" baseline="0" dirty="0">
              <a:solidFill>
                <a:schemeClr val="bg1"/>
              </a:solidFill>
              <a:effectLst/>
              <a:latin typeface="+mj-lt"/>
            </a:rPr>
            <a:t>Statistical anomaly</a:t>
          </a:r>
        </a:p>
      </dgm:t>
    </dgm:pt>
    <dgm:pt modelId="{D6E3E0F3-35BD-194C-8BE5-FDDFBE90372E}" type="parTrans" cxnId="{3D464980-4973-3049-A7FB-ADBF253BC1C2}">
      <dgm:prSet/>
      <dgm:spPr/>
      <dgm:t>
        <a:bodyPr/>
        <a:lstStyle/>
        <a:p>
          <a:endParaRPr lang="en-US"/>
        </a:p>
      </dgm:t>
    </dgm:pt>
    <dgm:pt modelId="{3CC9F7BD-5E45-0D47-A0E5-823F9C48A096}" type="sibTrans" cxnId="{3D464980-4973-3049-A7FB-ADBF253BC1C2}">
      <dgm:prSet/>
      <dgm:spPr/>
      <dgm:t>
        <a:bodyPr/>
        <a:lstStyle/>
        <a:p>
          <a:endParaRPr lang="en-US"/>
        </a:p>
      </dgm:t>
    </dgm:pt>
    <dgm:pt modelId="{6136DCE2-5AD5-D141-9080-BA87CD541460}" type="pres">
      <dgm:prSet presAssocID="{2D21BC0E-6413-ED43-95B8-7EC7FE54C930}" presName="Name0" presStyleCnt="0">
        <dgm:presLayoutVars>
          <dgm:dir/>
          <dgm:resizeHandles val="exact"/>
        </dgm:presLayoutVars>
      </dgm:prSet>
      <dgm:spPr/>
      <dgm:t>
        <a:bodyPr/>
        <a:lstStyle/>
        <a:p>
          <a:endParaRPr lang="en-US"/>
        </a:p>
      </dgm:t>
    </dgm:pt>
    <dgm:pt modelId="{FD61621C-40F9-2242-9E07-47B868528A4B}" type="pres">
      <dgm:prSet presAssocID="{00F0E840-7DE4-5B47-BB60-7E11921F698E}" presName="Name5" presStyleLbl="vennNode1" presStyleIdx="0" presStyleCnt="5">
        <dgm:presLayoutVars>
          <dgm:bulletEnabled val="1"/>
        </dgm:presLayoutVars>
      </dgm:prSet>
      <dgm:spPr/>
      <dgm:t>
        <a:bodyPr/>
        <a:lstStyle/>
        <a:p>
          <a:endParaRPr lang="en-US"/>
        </a:p>
      </dgm:t>
    </dgm:pt>
    <dgm:pt modelId="{DE7F06B3-21C0-F844-BF98-FB1B87FF8284}" type="pres">
      <dgm:prSet presAssocID="{3FB2ED0B-AE86-8D40-8D20-1F7B5BC3688E}" presName="space" presStyleCnt="0"/>
      <dgm:spPr/>
    </dgm:pt>
    <dgm:pt modelId="{2AFA1C34-9C9C-5F4E-BD76-AA2A429D8A35}" type="pres">
      <dgm:prSet presAssocID="{4C4D0F70-2A3D-2645-997E-5C83FEF7EA03}" presName="Name5" presStyleLbl="vennNode1" presStyleIdx="1" presStyleCnt="5">
        <dgm:presLayoutVars>
          <dgm:bulletEnabled val="1"/>
        </dgm:presLayoutVars>
      </dgm:prSet>
      <dgm:spPr/>
      <dgm:t>
        <a:bodyPr/>
        <a:lstStyle/>
        <a:p>
          <a:endParaRPr lang="en-US"/>
        </a:p>
      </dgm:t>
    </dgm:pt>
    <dgm:pt modelId="{D439179B-D88C-CF41-B7EF-3C2476E2F8E3}" type="pres">
      <dgm:prSet presAssocID="{6B4B0D90-C170-7B43-A917-48BFBA0E7BD9}" presName="space" presStyleCnt="0"/>
      <dgm:spPr/>
    </dgm:pt>
    <dgm:pt modelId="{D9B31B60-4DAE-404A-AD0A-90713C885688}" type="pres">
      <dgm:prSet presAssocID="{44BFFB0B-CC39-9749-A4B7-3FFC2A43A822}" presName="Name5" presStyleLbl="vennNode1" presStyleIdx="2" presStyleCnt="5">
        <dgm:presLayoutVars>
          <dgm:bulletEnabled val="1"/>
        </dgm:presLayoutVars>
      </dgm:prSet>
      <dgm:spPr/>
      <dgm:t>
        <a:bodyPr/>
        <a:lstStyle/>
        <a:p>
          <a:endParaRPr lang="en-US"/>
        </a:p>
      </dgm:t>
    </dgm:pt>
    <dgm:pt modelId="{F6E48EFF-D0E4-3C46-AF31-820A387CD1C4}" type="pres">
      <dgm:prSet presAssocID="{23EF5BE4-BC06-4F4A-87FB-015C5A90A56C}" presName="space" presStyleCnt="0"/>
      <dgm:spPr/>
    </dgm:pt>
    <dgm:pt modelId="{D4660AD0-B920-D44D-9B51-7EBD4D38D3FC}" type="pres">
      <dgm:prSet presAssocID="{4B5C8D81-F9FE-B24D-A9DB-8871C78D80EC}" presName="Name5" presStyleLbl="vennNode1" presStyleIdx="3" presStyleCnt="5">
        <dgm:presLayoutVars>
          <dgm:bulletEnabled val="1"/>
        </dgm:presLayoutVars>
      </dgm:prSet>
      <dgm:spPr/>
      <dgm:t>
        <a:bodyPr/>
        <a:lstStyle/>
        <a:p>
          <a:endParaRPr lang="en-US"/>
        </a:p>
      </dgm:t>
    </dgm:pt>
    <dgm:pt modelId="{06719C2F-7F15-9B4C-ADBC-7F3A5C5764D9}" type="pres">
      <dgm:prSet presAssocID="{3009E277-96B2-AF43-93FE-565E2A5B5777}" presName="space" presStyleCnt="0"/>
      <dgm:spPr/>
    </dgm:pt>
    <dgm:pt modelId="{5F4430A6-EDA8-5C45-B705-F8A7084E98D5}" type="pres">
      <dgm:prSet presAssocID="{E6AFB670-A1F0-1B4B-9B47-20A3E3BF52CE}" presName="Name5" presStyleLbl="vennNode1" presStyleIdx="4" presStyleCnt="5">
        <dgm:presLayoutVars>
          <dgm:bulletEnabled val="1"/>
        </dgm:presLayoutVars>
      </dgm:prSet>
      <dgm:spPr/>
      <dgm:t>
        <a:bodyPr/>
        <a:lstStyle/>
        <a:p>
          <a:endParaRPr lang="en-US"/>
        </a:p>
      </dgm:t>
    </dgm:pt>
  </dgm:ptLst>
  <dgm:cxnLst>
    <dgm:cxn modelId="{69AF907F-8A43-5046-A1AB-EB97F0164D7D}" srcId="{2D21BC0E-6413-ED43-95B8-7EC7FE54C930}" destId="{44BFFB0B-CC39-9749-A4B7-3FFC2A43A822}" srcOrd="2" destOrd="0" parTransId="{653282BA-6EDC-D249-9858-386E079E3959}" sibTransId="{23EF5BE4-BC06-4F4A-87FB-015C5A90A56C}"/>
    <dgm:cxn modelId="{FD0CBCB2-B611-434B-9E44-C1E5E831EE29}" srcId="{2D21BC0E-6413-ED43-95B8-7EC7FE54C930}" destId="{4B5C8D81-F9FE-B24D-A9DB-8871C78D80EC}" srcOrd="3" destOrd="0" parTransId="{066A6769-ECD1-C54D-86FC-49B59C149FEE}" sibTransId="{3009E277-96B2-AF43-93FE-565E2A5B5777}"/>
    <dgm:cxn modelId="{50A95CD5-06C7-544B-B205-C0A3598201C3}" srcId="{2D21BC0E-6413-ED43-95B8-7EC7FE54C930}" destId="{4C4D0F70-2A3D-2645-997E-5C83FEF7EA03}" srcOrd="1" destOrd="0" parTransId="{D3066B2B-C113-794D-8551-658FF1DB5F01}" sibTransId="{6B4B0D90-C170-7B43-A917-48BFBA0E7BD9}"/>
    <dgm:cxn modelId="{C9D043CF-8147-A244-9A99-A430849FF3A1}" type="presOf" srcId="{44BFFB0B-CC39-9749-A4B7-3FFC2A43A822}" destId="{D9B31B60-4DAE-404A-AD0A-90713C885688}" srcOrd="0" destOrd="0" presId="urn:microsoft.com/office/officeart/2005/8/layout/venn3"/>
    <dgm:cxn modelId="{9415FE31-182D-4647-85B9-93BEA7BD488B}" srcId="{2D21BC0E-6413-ED43-95B8-7EC7FE54C930}" destId="{00F0E840-7DE4-5B47-BB60-7E11921F698E}" srcOrd="0" destOrd="0" parTransId="{4C3152AC-82FB-424D-81A0-AA54C5E3528D}" sibTransId="{3FB2ED0B-AE86-8D40-8D20-1F7B5BC3688E}"/>
    <dgm:cxn modelId="{7A44AA2C-EA2C-7F4E-923E-CD27CA1F2F8A}" type="presOf" srcId="{E6AFB670-A1F0-1B4B-9B47-20A3E3BF52CE}" destId="{5F4430A6-EDA8-5C45-B705-F8A7084E98D5}" srcOrd="0" destOrd="0" presId="urn:microsoft.com/office/officeart/2005/8/layout/venn3"/>
    <dgm:cxn modelId="{3D464980-4973-3049-A7FB-ADBF253BC1C2}" srcId="{2D21BC0E-6413-ED43-95B8-7EC7FE54C930}" destId="{E6AFB670-A1F0-1B4B-9B47-20A3E3BF52CE}" srcOrd="4" destOrd="0" parTransId="{D6E3E0F3-35BD-194C-8BE5-FDDFBE90372E}" sibTransId="{3CC9F7BD-5E45-0D47-A0E5-823F9C48A096}"/>
    <dgm:cxn modelId="{F3C99ECB-21AB-624B-BF5F-C9D9A124044B}" type="presOf" srcId="{4C4D0F70-2A3D-2645-997E-5C83FEF7EA03}" destId="{2AFA1C34-9C9C-5F4E-BD76-AA2A429D8A35}" srcOrd="0" destOrd="0" presId="urn:microsoft.com/office/officeart/2005/8/layout/venn3"/>
    <dgm:cxn modelId="{821534EF-4DF0-F645-B0B7-A711C3F73FEE}" type="presOf" srcId="{00F0E840-7DE4-5B47-BB60-7E11921F698E}" destId="{FD61621C-40F9-2242-9E07-47B868528A4B}" srcOrd="0" destOrd="0" presId="urn:microsoft.com/office/officeart/2005/8/layout/venn3"/>
    <dgm:cxn modelId="{243DDA03-BBD7-DC4C-AD66-D564663D9D4C}" type="presOf" srcId="{4B5C8D81-F9FE-B24D-A9DB-8871C78D80EC}" destId="{D4660AD0-B920-D44D-9B51-7EBD4D38D3FC}" srcOrd="0" destOrd="0" presId="urn:microsoft.com/office/officeart/2005/8/layout/venn3"/>
    <dgm:cxn modelId="{1F1D1328-14D0-594F-8B92-5D59806CD5E7}" type="presOf" srcId="{2D21BC0E-6413-ED43-95B8-7EC7FE54C930}" destId="{6136DCE2-5AD5-D141-9080-BA87CD541460}" srcOrd="0" destOrd="0" presId="urn:microsoft.com/office/officeart/2005/8/layout/venn3"/>
    <dgm:cxn modelId="{9B1738E8-9721-DD4A-9DD5-3058FA50F693}" type="presParOf" srcId="{6136DCE2-5AD5-D141-9080-BA87CD541460}" destId="{FD61621C-40F9-2242-9E07-47B868528A4B}" srcOrd="0" destOrd="0" presId="urn:microsoft.com/office/officeart/2005/8/layout/venn3"/>
    <dgm:cxn modelId="{234F2726-7BE8-3344-A6E2-0CA47977E132}" type="presParOf" srcId="{6136DCE2-5AD5-D141-9080-BA87CD541460}" destId="{DE7F06B3-21C0-F844-BF98-FB1B87FF8284}" srcOrd="1" destOrd="0" presId="urn:microsoft.com/office/officeart/2005/8/layout/venn3"/>
    <dgm:cxn modelId="{24016DE0-2D01-1B44-9083-4C4EF597BBA3}" type="presParOf" srcId="{6136DCE2-5AD5-D141-9080-BA87CD541460}" destId="{2AFA1C34-9C9C-5F4E-BD76-AA2A429D8A35}" srcOrd="2" destOrd="0" presId="urn:microsoft.com/office/officeart/2005/8/layout/venn3"/>
    <dgm:cxn modelId="{F6D8B962-03A6-C14D-9042-968EDB12F336}" type="presParOf" srcId="{6136DCE2-5AD5-D141-9080-BA87CD541460}" destId="{D439179B-D88C-CF41-B7EF-3C2476E2F8E3}" srcOrd="3" destOrd="0" presId="urn:microsoft.com/office/officeart/2005/8/layout/venn3"/>
    <dgm:cxn modelId="{0E31D743-3998-E34C-A0D3-B78A666652B7}" type="presParOf" srcId="{6136DCE2-5AD5-D141-9080-BA87CD541460}" destId="{D9B31B60-4DAE-404A-AD0A-90713C885688}" srcOrd="4" destOrd="0" presId="urn:microsoft.com/office/officeart/2005/8/layout/venn3"/>
    <dgm:cxn modelId="{ED475606-6AFE-4143-867E-023CE7F93AB1}" type="presParOf" srcId="{6136DCE2-5AD5-D141-9080-BA87CD541460}" destId="{F6E48EFF-D0E4-3C46-AF31-820A387CD1C4}" srcOrd="5" destOrd="0" presId="urn:microsoft.com/office/officeart/2005/8/layout/venn3"/>
    <dgm:cxn modelId="{9A965E8C-0EDC-0646-B7ED-3CE6737728CE}" type="presParOf" srcId="{6136DCE2-5AD5-D141-9080-BA87CD541460}" destId="{D4660AD0-B920-D44D-9B51-7EBD4D38D3FC}" srcOrd="6" destOrd="0" presId="urn:microsoft.com/office/officeart/2005/8/layout/venn3"/>
    <dgm:cxn modelId="{FDAF4DB2-75A0-D04E-91D5-0063E11955DF}" type="presParOf" srcId="{6136DCE2-5AD5-D141-9080-BA87CD541460}" destId="{06719C2F-7F15-9B4C-ADBC-7F3A5C5764D9}" srcOrd="7" destOrd="0" presId="urn:microsoft.com/office/officeart/2005/8/layout/venn3"/>
    <dgm:cxn modelId="{3C6C6F2C-BEDD-6242-AA62-CC8A11685593}" type="presParOf" srcId="{6136DCE2-5AD5-D141-9080-BA87CD541460}" destId="{5F4430A6-EDA8-5C45-B705-F8A7084E98D5}" srcOrd="8"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9939175-7B8B-A044-8545-9FC6FD027471}"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0B6CE952-8468-5847-A61F-9188FAA68F62}">
      <dgm:prSet phldrT="[Text]"/>
      <dgm:spPr>
        <a:solidFill>
          <a:schemeClr val="accent3">
            <a:lumMod val="75000"/>
          </a:schemeClr>
        </a:solidFill>
      </dgm:spPr>
      <dgm:t>
        <a:bodyPr/>
        <a:lstStyle/>
        <a:p>
          <a:r>
            <a:rPr lang="en-US" dirty="0">
              <a:ea typeface="+mn-ea"/>
            </a:rPr>
            <a:t>Drop</a:t>
          </a:r>
          <a:endParaRPr lang="en-US" dirty="0"/>
        </a:p>
      </dgm:t>
    </dgm:pt>
    <dgm:pt modelId="{152B4547-8149-BC41-89E0-A798814870DC}" type="parTrans" cxnId="{B232BCA9-D499-BC4A-BDD9-DFF7811D7ACC}">
      <dgm:prSet/>
      <dgm:spPr/>
      <dgm:t>
        <a:bodyPr/>
        <a:lstStyle/>
        <a:p>
          <a:endParaRPr lang="en-US"/>
        </a:p>
      </dgm:t>
    </dgm:pt>
    <dgm:pt modelId="{E8C0F2E5-C7EE-BF4E-A1A7-10743F0ACB76}" type="sibTrans" cxnId="{B232BCA9-D499-BC4A-BDD9-DFF7811D7ACC}">
      <dgm:prSet/>
      <dgm:spPr/>
      <dgm:t>
        <a:bodyPr/>
        <a:lstStyle/>
        <a:p>
          <a:endParaRPr lang="en-US"/>
        </a:p>
      </dgm:t>
    </dgm:pt>
    <dgm:pt modelId="{4F18CC8C-FD77-8248-91A4-59E7EBED85C2}">
      <dgm:prSet/>
      <dgm:spPr>
        <a:solidFill>
          <a:schemeClr val="accent3">
            <a:lumMod val="40000"/>
            <a:lumOff val="60000"/>
          </a:schemeClr>
        </a:solidFill>
      </dgm:spPr>
      <dgm:t>
        <a:bodyPr/>
        <a:lstStyle/>
        <a:p>
          <a:r>
            <a:rPr lang="en-US" b="1" dirty="0">
              <a:solidFill>
                <a:schemeClr val="bg1"/>
              </a:solidFill>
              <a:effectLst/>
              <a:ea typeface="+mn-ea"/>
            </a:rPr>
            <a:t>Snort rejects a packet based on the options defined in the rule and logs the result</a:t>
          </a:r>
        </a:p>
      </dgm:t>
    </dgm:pt>
    <dgm:pt modelId="{C68B9A13-514B-1A47-B062-007AB99CD20E}" type="parTrans" cxnId="{CAB8CD6B-12ED-E54B-98A4-8683F08B9D14}">
      <dgm:prSet/>
      <dgm:spPr/>
      <dgm:t>
        <a:bodyPr/>
        <a:lstStyle/>
        <a:p>
          <a:endParaRPr lang="en-US"/>
        </a:p>
      </dgm:t>
    </dgm:pt>
    <dgm:pt modelId="{0D973EE6-7E6F-8349-B8E0-A2AF33CEAC49}" type="sibTrans" cxnId="{CAB8CD6B-12ED-E54B-98A4-8683F08B9D14}">
      <dgm:prSet/>
      <dgm:spPr/>
      <dgm:t>
        <a:bodyPr/>
        <a:lstStyle/>
        <a:p>
          <a:endParaRPr lang="en-US"/>
        </a:p>
      </dgm:t>
    </dgm:pt>
    <dgm:pt modelId="{68E55782-D5C7-F045-9C9C-4EF549009D94}">
      <dgm:prSet/>
      <dgm:spPr>
        <a:solidFill>
          <a:schemeClr val="accent6"/>
        </a:solidFill>
      </dgm:spPr>
      <dgm:t>
        <a:bodyPr/>
        <a:lstStyle/>
        <a:p>
          <a:r>
            <a:rPr lang="en-US" dirty="0">
              <a:ea typeface="+mn-ea"/>
            </a:rPr>
            <a:t>Reject</a:t>
          </a:r>
        </a:p>
      </dgm:t>
    </dgm:pt>
    <dgm:pt modelId="{B6D26789-0847-5740-8A90-3F5207604663}" type="parTrans" cxnId="{76F0042F-51E4-4146-ABEA-F96F9F4A3AF4}">
      <dgm:prSet/>
      <dgm:spPr/>
      <dgm:t>
        <a:bodyPr/>
        <a:lstStyle/>
        <a:p>
          <a:endParaRPr lang="en-US"/>
        </a:p>
      </dgm:t>
    </dgm:pt>
    <dgm:pt modelId="{63D35733-DF5C-874F-A589-8961F3C547CD}" type="sibTrans" cxnId="{76F0042F-51E4-4146-ABEA-F96F9F4A3AF4}">
      <dgm:prSet/>
      <dgm:spPr/>
      <dgm:t>
        <a:bodyPr/>
        <a:lstStyle/>
        <a:p>
          <a:endParaRPr lang="en-US"/>
        </a:p>
      </dgm:t>
    </dgm:pt>
    <dgm:pt modelId="{404300EC-6BEC-9C4F-B8BC-718B438F0318}">
      <dgm:prSet/>
      <dgm:spPr>
        <a:solidFill>
          <a:schemeClr val="accent6">
            <a:lumMod val="40000"/>
            <a:lumOff val="60000"/>
          </a:schemeClr>
        </a:solidFill>
      </dgm:spPr>
      <dgm:t>
        <a:bodyPr/>
        <a:lstStyle/>
        <a:p>
          <a:r>
            <a:rPr lang="en-US" b="1" dirty="0">
              <a:solidFill>
                <a:schemeClr val="bg1"/>
              </a:solidFill>
              <a:effectLst/>
              <a:ea typeface="+mn-ea"/>
            </a:rPr>
            <a:t>Packet is rejected and result is logged and an error message is returned</a:t>
          </a:r>
        </a:p>
      </dgm:t>
    </dgm:pt>
    <dgm:pt modelId="{4600C447-3790-684C-AAEF-550FE0012283}" type="parTrans" cxnId="{3713D531-AF73-BB4A-BA62-1A9FA95F2658}">
      <dgm:prSet/>
      <dgm:spPr/>
      <dgm:t>
        <a:bodyPr/>
        <a:lstStyle/>
        <a:p>
          <a:endParaRPr lang="en-US"/>
        </a:p>
      </dgm:t>
    </dgm:pt>
    <dgm:pt modelId="{92DFEAE5-2C50-404A-9F21-FFF345EBB64D}" type="sibTrans" cxnId="{3713D531-AF73-BB4A-BA62-1A9FA95F2658}">
      <dgm:prSet/>
      <dgm:spPr/>
      <dgm:t>
        <a:bodyPr/>
        <a:lstStyle/>
        <a:p>
          <a:endParaRPr lang="en-US"/>
        </a:p>
      </dgm:t>
    </dgm:pt>
    <dgm:pt modelId="{DEB85526-A29C-2D47-8AFB-B9EA86EDD177}">
      <dgm:prSet/>
      <dgm:spPr>
        <a:solidFill>
          <a:schemeClr val="accent5">
            <a:lumMod val="75000"/>
          </a:schemeClr>
        </a:solidFill>
      </dgm:spPr>
      <dgm:t>
        <a:bodyPr/>
        <a:lstStyle/>
        <a:p>
          <a:r>
            <a:rPr lang="en-US">
              <a:ea typeface="+mn-ea"/>
            </a:rPr>
            <a:t>Sdrop</a:t>
          </a:r>
          <a:endParaRPr lang="en-US" dirty="0">
            <a:ea typeface="+mn-ea"/>
          </a:endParaRPr>
        </a:p>
      </dgm:t>
    </dgm:pt>
    <dgm:pt modelId="{8580917C-A61D-784B-84FC-833D6BF33806}" type="parTrans" cxnId="{ACCBC0C9-F53E-6D4F-8D58-6F4BC75873F1}">
      <dgm:prSet/>
      <dgm:spPr/>
      <dgm:t>
        <a:bodyPr/>
        <a:lstStyle/>
        <a:p>
          <a:endParaRPr lang="en-US"/>
        </a:p>
      </dgm:t>
    </dgm:pt>
    <dgm:pt modelId="{FE07A9D9-11D5-6645-BED2-8970D5EB5F71}" type="sibTrans" cxnId="{ACCBC0C9-F53E-6D4F-8D58-6F4BC75873F1}">
      <dgm:prSet/>
      <dgm:spPr/>
      <dgm:t>
        <a:bodyPr/>
        <a:lstStyle/>
        <a:p>
          <a:endParaRPr lang="en-US"/>
        </a:p>
      </dgm:t>
    </dgm:pt>
    <dgm:pt modelId="{357EA2D4-6A4E-6A4E-9869-58F872E86CBF}">
      <dgm:prSet/>
      <dgm:spPr>
        <a:solidFill>
          <a:schemeClr val="accent5">
            <a:lumMod val="40000"/>
            <a:lumOff val="60000"/>
          </a:schemeClr>
        </a:solidFill>
      </dgm:spPr>
      <dgm:t>
        <a:bodyPr/>
        <a:lstStyle/>
        <a:p>
          <a:r>
            <a:rPr lang="en-US" b="1" dirty="0">
              <a:solidFill>
                <a:schemeClr val="bg1"/>
              </a:solidFill>
              <a:effectLst/>
              <a:ea typeface="+mn-ea"/>
            </a:rPr>
            <a:t>Packet is rejected but not logged</a:t>
          </a:r>
        </a:p>
      </dgm:t>
    </dgm:pt>
    <dgm:pt modelId="{9794F0BA-BCE1-CB41-AEF6-F6F73BC2A334}" type="parTrans" cxnId="{16A46005-E37B-6847-9A52-0EEB4815521E}">
      <dgm:prSet/>
      <dgm:spPr/>
      <dgm:t>
        <a:bodyPr/>
        <a:lstStyle/>
        <a:p>
          <a:endParaRPr lang="en-US"/>
        </a:p>
      </dgm:t>
    </dgm:pt>
    <dgm:pt modelId="{E8ECF139-52E7-D244-917E-A574672C4E6F}" type="sibTrans" cxnId="{16A46005-E37B-6847-9A52-0EEB4815521E}">
      <dgm:prSet/>
      <dgm:spPr/>
      <dgm:t>
        <a:bodyPr/>
        <a:lstStyle/>
        <a:p>
          <a:endParaRPr lang="en-US"/>
        </a:p>
      </dgm:t>
    </dgm:pt>
    <dgm:pt modelId="{13319F34-2C36-B04F-A881-663921A56DC6}" type="pres">
      <dgm:prSet presAssocID="{F9939175-7B8B-A044-8545-9FC6FD027471}" presName="theList" presStyleCnt="0">
        <dgm:presLayoutVars>
          <dgm:dir/>
          <dgm:animLvl val="lvl"/>
          <dgm:resizeHandles val="exact"/>
        </dgm:presLayoutVars>
      </dgm:prSet>
      <dgm:spPr/>
      <dgm:t>
        <a:bodyPr/>
        <a:lstStyle/>
        <a:p>
          <a:endParaRPr lang="en-US"/>
        </a:p>
      </dgm:t>
    </dgm:pt>
    <dgm:pt modelId="{AA2A5824-A4A6-F24E-B99F-7F220267CDAF}" type="pres">
      <dgm:prSet presAssocID="{0B6CE952-8468-5847-A61F-9188FAA68F62}" presName="compNode" presStyleCnt="0"/>
      <dgm:spPr/>
    </dgm:pt>
    <dgm:pt modelId="{C7D2DB4E-75D6-9B4C-9172-3BCE3275973B}" type="pres">
      <dgm:prSet presAssocID="{0B6CE952-8468-5847-A61F-9188FAA68F62}" presName="aNode" presStyleLbl="bgShp" presStyleIdx="0" presStyleCnt="3"/>
      <dgm:spPr/>
      <dgm:t>
        <a:bodyPr/>
        <a:lstStyle/>
        <a:p>
          <a:endParaRPr lang="en-US"/>
        </a:p>
      </dgm:t>
    </dgm:pt>
    <dgm:pt modelId="{3CCE460B-41BD-3641-A15B-1953EF2086BB}" type="pres">
      <dgm:prSet presAssocID="{0B6CE952-8468-5847-A61F-9188FAA68F62}" presName="textNode" presStyleLbl="bgShp" presStyleIdx="0" presStyleCnt="3"/>
      <dgm:spPr/>
      <dgm:t>
        <a:bodyPr/>
        <a:lstStyle/>
        <a:p>
          <a:endParaRPr lang="en-US"/>
        </a:p>
      </dgm:t>
    </dgm:pt>
    <dgm:pt modelId="{43C806B7-271A-2A41-9A70-E59DFDB1761B}" type="pres">
      <dgm:prSet presAssocID="{0B6CE952-8468-5847-A61F-9188FAA68F62}" presName="compChildNode" presStyleCnt="0"/>
      <dgm:spPr/>
    </dgm:pt>
    <dgm:pt modelId="{53C50D03-F3E6-734F-B0DA-2D5AB854DDE2}" type="pres">
      <dgm:prSet presAssocID="{0B6CE952-8468-5847-A61F-9188FAA68F62}" presName="theInnerList" presStyleCnt="0"/>
      <dgm:spPr/>
    </dgm:pt>
    <dgm:pt modelId="{FFCF2C7A-BAC5-B74E-8611-DAFEE85A797E}" type="pres">
      <dgm:prSet presAssocID="{4F18CC8C-FD77-8248-91A4-59E7EBED85C2}" presName="childNode" presStyleLbl="node1" presStyleIdx="0" presStyleCnt="3">
        <dgm:presLayoutVars>
          <dgm:bulletEnabled val="1"/>
        </dgm:presLayoutVars>
      </dgm:prSet>
      <dgm:spPr/>
      <dgm:t>
        <a:bodyPr/>
        <a:lstStyle/>
        <a:p>
          <a:endParaRPr lang="en-US"/>
        </a:p>
      </dgm:t>
    </dgm:pt>
    <dgm:pt modelId="{E4683720-6DE7-C046-92D7-C1B9F8D1390B}" type="pres">
      <dgm:prSet presAssocID="{0B6CE952-8468-5847-A61F-9188FAA68F62}" presName="aSpace" presStyleCnt="0"/>
      <dgm:spPr/>
    </dgm:pt>
    <dgm:pt modelId="{D9945241-46E2-9148-B27F-5434F0A4ECED}" type="pres">
      <dgm:prSet presAssocID="{68E55782-D5C7-F045-9C9C-4EF549009D94}" presName="compNode" presStyleCnt="0"/>
      <dgm:spPr/>
    </dgm:pt>
    <dgm:pt modelId="{46736263-9C1B-B34F-BAE3-EE2264480AF7}" type="pres">
      <dgm:prSet presAssocID="{68E55782-D5C7-F045-9C9C-4EF549009D94}" presName="aNode" presStyleLbl="bgShp" presStyleIdx="1" presStyleCnt="3"/>
      <dgm:spPr/>
      <dgm:t>
        <a:bodyPr/>
        <a:lstStyle/>
        <a:p>
          <a:endParaRPr lang="en-US"/>
        </a:p>
      </dgm:t>
    </dgm:pt>
    <dgm:pt modelId="{170C77E5-9D2E-0943-9CAE-DF38D754C163}" type="pres">
      <dgm:prSet presAssocID="{68E55782-D5C7-F045-9C9C-4EF549009D94}" presName="textNode" presStyleLbl="bgShp" presStyleIdx="1" presStyleCnt="3"/>
      <dgm:spPr/>
      <dgm:t>
        <a:bodyPr/>
        <a:lstStyle/>
        <a:p>
          <a:endParaRPr lang="en-US"/>
        </a:p>
      </dgm:t>
    </dgm:pt>
    <dgm:pt modelId="{CDB2B394-B555-8144-945E-CABC2F26C16B}" type="pres">
      <dgm:prSet presAssocID="{68E55782-D5C7-F045-9C9C-4EF549009D94}" presName="compChildNode" presStyleCnt="0"/>
      <dgm:spPr/>
    </dgm:pt>
    <dgm:pt modelId="{F20B180E-D824-9547-8B56-50394D7196B1}" type="pres">
      <dgm:prSet presAssocID="{68E55782-D5C7-F045-9C9C-4EF549009D94}" presName="theInnerList" presStyleCnt="0"/>
      <dgm:spPr/>
    </dgm:pt>
    <dgm:pt modelId="{B7FFB6DE-C664-9440-9596-251E74FF2E69}" type="pres">
      <dgm:prSet presAssocID="{404300EC-6BEC-9C4F-B8BC-718B438F0318}" presName="childNode" presStyleLbl="node1" presStyleIdx="1" presStyleCnt="3">
        <dgm:presLayoutVars>
          <dgm:bulletEnabled val="1"/>
        </dgm:presLayoutVars>
      </dgm:prSet>
      <dgm:spPr/>
      <dgm:t>
        <a:bodyPr/>
        <a:lstStyle/>
        <a:p>
          <a:endParaRPr lang="en-US"/>
        </a:p>
      </dgm:t>
    </dgm:pt>
    <dgm:pt modelId="{2AFF846E-8440-7048-BD36-076C96884EEE}" type="pres">
      <dgm:prSet presAssocID="{68E55782-D5C7-F045-9C9C-4EF549009D94}" presName="aSpace" presStyleCnt="0"/>
      <dgm:spPr/>
    </dgm:pt>
    <dgm:pt modelId="{DC7600AF-8CD4-4F41-A99C-C90BB2E34D17}" type="pres">
      <dgm:prSet presAssocID="{DEB85526-A29C-2D47-8AFB-B9EA86EDD177}" presName="compNode" presStyleCnt="0"/>
      <dgm:spPr/>
    </dgm:pt>
    <dgm:pt modelId="{BD6AD5D4-0FD5-044C-B5D0-D67A7E98E2BB}" type="pres">
      <dgm:prSet presAssocID="{DEB85526-A29C-2D47-8AFB-B9EA86EDD177}" presName="aNode" presStyleLbl="bgShp" presStyleIdx="2" presStyleCnt="3"/>
      <dgm:spPr/>
      <dgm:t>
        <a:bodyPr/>
        <a:lstStyle/>
        <a:p>
          <a:endParaRPr lang="en-US"/>
        </a:p>
      </dgm:t>
    </dgm:pt>
    <dgm:pt modelId="{7DC35266-9A5F-B345-A0DB-C9A8BF90F708}" type="pres">
      <dgm:prSet presAssocID="{DEB85526-A29C-2D47-8AFB-B9EA86EDD177}" presName="textNode" presStyleLbl="bgShp" presStyleIdx="2" presStyleCnt="3"/>
      <dgm:spPr/>
      <dgm:t>
        <a:bodyPr/>
        <a:lstStyle/>
        <a:p>
          <a:endParaRPr lang="en-US"/>
        </a:p>
      </dgm:t>
    </dgm:pt>
    <dgm:pt modelId="{CFEF63E1-4B9C-6E4D-8413-AD0EB56FB278}" type="pres">
      <dgm:prSet presAssocID="{DEB85526-A29C-2D47-8AFB-B9EA86EDD177}" presName="compChildNode" presStyleCnt="0"/>
      <dgm:spPr/>
    </dgm:pt>
    <dgm:pt modelId="{71E7E43D-AAF0-C145-A383-85EE271EB718}" type="pres">
      <dgm:prSet presAssocID="{DEB85526-A29C-2D47-8AFB-B9EA86EDD177}" presName="theInnerList" presStyleCnt="0"/>
      <dgm:spPr/>
    </dgm:pt>
    <dgm:pt modelId="{38E1A635-F1B1-A242-BE4A-DADD34AD60FF}" type="pres">
      <dgm:prSet presAssocID="{357EA2D4-6A4E-6A4E-9869-58F872E86CBF}" presName="childNode" presStyleLbl="node1" presStyleIdx="2" presStyleCnt="3">
        <dgm:presLayoutVars>
          <dgm:bulletEnabled val="1"/>
        </dgm:presLayoutVars>
      </dgm:prSet>
      <dgm:spPr/>
      <dgm:t>
        <a:bodyPr/>
        <a:lstStyle/>
        <a:p>
          <a:endParaRPr lang="en-US"/>
        </a:p>
      </dgm:t>
    </dgm:pt>
  </dgm:ptLst>
  <dgm:cxnLst>
    <dgm:cxn modelId="{78DB6AD2-48CA-1244-A884-BDEBD1FAB180}" type="presOf" srcId="{0B6CE952-8468-5847-A61F-9188FAA68F62}" destId="{3CCE460B-41BD-3641-A15B-1953EF2086BB}" srcOrd="1" destOrd="0" presId="urn:microsoft.com/office/officeart/2005/8/layout/lProcess2"/>
    <dgm:cxn modelId="{06013849-EC27-144F-91C2-D0E344260466}" type="presOf" srcId="{0B6CE952-8468-5847-A61F-9188FAA68F62}" destId="{C7D2DB4E-75D6-9B4C-9172-3BCE3275973B}" srcOrd="0" destOrd="0" presId="urn:microsoft.com/office/officeart/2005/8/layout/lProcess2"/>
    <dgm:cxn modelId="{1A67DE76-1450-104F-BFBA-0DE4E735C877}" type="presOf" srcId="{68E55782-D5C7-F045-9C9C-4EF549009D94}" destId="{46736263-9C1B-B34F-BAE3-EE2264480AF7}" srcOrd="0" destOrd="0" presId="urn:microsoft.com/office/officeart/2005/8/layout/lProcess2"/>
    <dgm:cxn modelId="{7EB9CCAB-7AA8-BF4F-B227-5585367DB00C}" type="presOf" srcId="{DEB85526-A29C-2D47-8AFB-B9EA86EDD177}" destId="{BD6AD5D4-0FD5-044C-B5D0-D67A7E98E2BB}" srcOrd="0" destOrd="0" presId="urn:microsoft.com/office/officeart/2005/8/layout/lProcess2"/>
    <dgm:cxn modelId="{76F0042F-51E4-4146-ABEA-F96F9F4A3AF4}" srcId="{F9939175-7B8B-A044-8545-9FC6FD027471}" destId="{68E55782-D5C7-F045-9C9C-4EF549009D94}" srcOrd="1" destOrd="0" parTransId="{B6D26789-0847-5740-8A90-3F5207604663}" sibTransId="{63D35733-DF5C-874F-A589-8961F3C547CD}"/>
    <dgm:cxn modelId="{CAB8CD6B-12ED-E54B-98A4-8683F08B9D14}" srcId="{0B6CE952-8468-5847-A61F-9188FAA68F62}" destId="{4F18CC8C-FD77-8248-91A4-59E7EBED85C2}" srcOrd="0" destOrd="0" parTransId="{C68B9A13-514B-1A47-B062-007AB99CD20E}" sibTransId="{0D973EE6-7E6F-8349-B8E0-A2AF33CEAC49}"/>
    <dgm:cxn modelId="{7F9C1DAA-5E4E-2340-BEF6-142868FA33A0}" type="presOf" srcId="{DEB85526-A29C-2D47-8AFB-B9EA86EDD177}" destId="{7DC35266-9A5F-B345-A0DB-C9A8BF90F708}" srcOrd="1" destOrd="0" presId="urn:microsoft.com/office/officeart/2005/8/layout/lProcess2"/>
    <dgm:cxn modelId="{EB13F5A9-B44E-E044-8283-B781CF63101B}" type="presOf" srcId="{68E55782-D5C7-F045-9C9C-4EF549009D94}" destId="{170C77E5-9D2E-0943-9CAE-DF38D754C163}" srcOrd="1" destOrd="0" presId="urn:microsoft.com/office/officeart/2005/8/layout/lProcess2"/>
    <dgm:cxn modelId="{ACCBC0C9-F53E-6D4F-8D58-6F4BC75873F1}" srcId="{F9939175-7B8B-A044-8545-9FC6FD027471}" destId="{DEB85526-A29C-2D47-8AFB-B9EA86EDD177}" srcOrd="2" destOrd="0" parTransId="{8580917C-A61D-784B-84FC-833D6BF33806}" sibTransId="{FE07A9D9-11D5-6645-BED2-8970D5EB5F71}"/>
    <dgm:cxn modelId="{B232BCA9-D499-BC4A-BDD9-DFF7811D7ACC}" srcId="{F9939175-7B8B-A044-8545-9FC6FD027471}" destId="{0B6CE952-8468-5847-A61F-9188FAA68F62}" srcOrd="0" destOrd="0" parTransId="{152B4547-8149-BC41-89E0-A798814870DC}" sibTransId="{E8C0F2E5-C7EE-BF4E-A1A7-10743F0ACB76}"/>
    <dgm:cxn modelId="{648018C3-4945-F649-9258-F6B685A02613}" type="presOf" srcId="{4F18CC8C-FD77-8248-91A4-59E7EBED85C2}" destId="{FFCF2C7A-BAC5-B74E-8611-DAFEE85A797E}" srcOrd="0" destOrd="0" presId="urn:microsoft.com/office/officeart/2005/8/layout/lProcess2"/>
    <dgm:cxn modelId="{A01ACBC3-1340-8441-9E34-AAE833730592}" type="presOf" srcId="{357EA2D4-6A4E-6A4E-9869-58F872E86CBF}" destId="{38E1A635-F1B1-A242-BE4A-DADD34AD60FF}" srcOrd="0" destOrd="0" presId="urn:microsoft.com/office/officeart/2005/8/layout/lProcess2"/>
    <dgm:cxn modelId="{3713D531-AF73-BB4A-BA62-1A9FA95F2658}" srcId="{68E55782-D5C7-F045-9C9C-4EF549009D94}" destId="{404300EC-6BEC-9C4F-B8BC-718B438F0318}" srcOrd="0" destOrd="0" parTransId="{4600C447-3790-684C-AAEF-550FE0012283}" sibTransId="{92DFEAE5-2C50-404A-9F21-FFF345EBB64D}"/>
    <dgm:cxn modelId="{16A46005-E37B-6847-9A52-0EEB4815521E}" srcId="{DEB85526-A29C-2D47-8AFB-B9EA86EDD177}" destId="{357EA2D4-6A4E-6A4E-9869-58F872E86CBF}" srcOrd="0" destOrd="0" parTransId="{9794F0BA-BCE1-CB41-AEF6-F6F73BC2A334}" sibTransId="{E8ECF139-52E7-D244-917E-A574672C4E6F}"/>
    <dgm:cxn modelId="{F024190C-E2CA-874F-9B63-37274A976B11}" type="presOf" srcId="{404300EC-6BEC-9C4F-B8BC-718B438F0318}" destId="{B7FFB6DE-C664-9440-9596-251E74FF2E69}" srcOrd="0" destOrd="0" presId="urn:microsoft.com/office/officeart/2005/8/layout/lProcess2"/>
    <dgm:cxn modelId="{979BF47A-4948-EF42-AFA2-8A819AA717E3}" type="presOf" srcId="{F9939175-7B8B-A044-8545-9FC6FD027471}" destId="{13319F34-2C36-B04F-A881-663921A56DC6}" srcOrd="0" destOrd="0" presId="urn:microsoft.com/office/officeart/2005/8/layout/lProcess2"/>
    <dgm:cxn modelId="{42AE88AE-1C2B-0D45-8A94-59194460576C}" type="presParOf" srcId="{13319F34-2C36-B04F-A881-663921A56DC6}" destId="{AA2A5824-A4A6-F24E-B99F-7F220267CDAF}" srcOrd="0" destOrd="0" presId="urn:microsoft.com/office/officeart/2005/8/layout/lProcess2"/>
    <dgm:cxn modelId="{B75CEBD6-48CB-EC4A-96A8-22F6F6D977BC}" type="presParOf" srcId="{AA2A5824-A4A6-F24E-B99F-7F220267CDAF}" destId="{C7D2DB4E-75D6-9B4C-9172-3BCE3275973B}" srcOrd="0" destOrd="0" presId="urn:microsoft.com/office/officeart/2005/8/layout/lProcess2"/>
    <dgm:cxn modelId="{FDC396CD-64F6-D04E-9C8C-AD1571772325}" type="presParOf" srcId="{AA2A5824-A4A6-F24E-B99F-7F220267CDAF}" destId="{3CCE460B-41BD-3641-A15B-1953EF2086BB}" srcOrd="1" destOrd="0" presId="urn:microsoft.com/office/officeart/2005/8/layout/lProcess2"/>
    <dgm:cxn modelId="{6333FBE7-B531-2143-AC42-0203BD3DC480}" type="presParOf" srcId="{AA2A5824-A4A6-F24E-B99F-7F220267CDAF}" destId="{43C806B7-271A-2A41-9A70-E59DFDB1761B}" srcOrd="2" destOrd="0" presId="urn:microsoft.com/office/officeart/2005/8/layout/lProcess2"/>
    <dgm:cxn modelId="{F8C44BA2-5CA6-DA4A-A3EC-7B9C2B7C46E6}" type="presParOf" srcId="{43C806B7-271A-2A41-9A70-E59DFDB1761B}" destId="{53C50D03-F3E6-734F-B0DA-2D5AB854DDE2}" srcOrd="0" destOrd="0" presId="urn:microsoft.com/office/officeart/2005/8/layout/lProcess2"/>
    <dgm:cxn modelId="{EFDDDBA2-F55D-5A42-A568-A6E430EEDC5B}" type="presParOf" srcId="{53C50D03-F3E6-734F-B0DA-2D5AB854DDE2}" destId="{FFCF2C7A-BAC5-B74E-8611-DAFEE85A797E}" srcOrd="0" destOrd="0" presId="urn:microsoft.com/office/officeart/2005/8/layout/lProcess2"/>
    <dgm:cxn modelId="{1FCFEAB4-9AAF-E84F-9993-4C6B0BF99029}" type="presParOf" srcId="{13319F34-2C36-B04F-A881-663921A56DC6}" destId="{E4683720-6DE7-C046-92D7-C1B9F8D1390B}" srcOrd="1" destOrd="0" presId="urn:microsoft.com/office/officeart/2005/8/layout/lProcess2"/>
    <dgm:cxn modelId="{510CC8E5-78D6-4C48-9B27-37654AE7FC7F}" type="presParOf" srcId="{13319F34-2C36-B04F-A881-663921A56DC6}" destId="{D9945241-46E2-9148-B27F-5434F0A4ECED}" srcOrd="2" destOrd="0" presId="urn:microsoft.com/office/officeart/2005/8/layout/lProcess2"/>
    <dgm:cxn modelId="{B98631DB-F89F-4845-9240-CF932170CF57}" type="presParOf" srcId="{D9945241-46E2-9148-B27F-5434F0A4ECED}" destId="{46736263-9C1B-B34F-BAE3-EE2264480AF7}" srcOrd="0" destOrd="0" presId="urn:microsoft.com/office/officeart/2005/8/layout/lProcess2"/>
    <dgm:cxn modelId="{4B571DA1-674F-0E43-937F-47DB8BBF293F}" type="presParOf" srcId="{D9945241-46E2-9148-B27F-5434F0A4ECED}" destId="{170C77E5-9D2E-0943-9CAE-DF38D754C163}" srcOrd="1" destOrd="0" presId="urn:microsoft.com/office/officeart/2005/8/layout/lProcess2"/>
    <dgm:cxn modelId="{5759A40B-6CD5-8345-9F3E-1ABB35687D85}" type="presParOf" srcId="{D9945241-46E2-9148-B27F-5434F0A4ECED}" destId="{CDB2B394-B555-8144-945E-CABC2F26C16B}" srcOrd="2" destOrd="0" presId="urn:microsoft.com/office/officeart/2005/8/layout/lProcess2"/>
    <dgm:cxn modelId="{25190231-0644-9C47-9E9D-3CE7868E4096}" type="presParOf" srcId="{CDB2B394-B555-8144-945E-CABC2F26C16B}" destId="{F20B180E-D824-9547-8B56-50394D7196B1}" srcOrd="0" destOrd="0" presId="urn:microsoft.com/office/officeart/2005/8/layout/lProcess2"/>
    <dgm:cxn modelId="{637B5D5B-8AF6-CE49-8C20-574674F4134E}" type="presParOf" srcId="{F20B180E-D824-9547-8B56-50394D7196B1}" destId="{B7FFB6DE-C664-9440-9596-251E74FF2E69}" srcOrd="0" destOrd="0" presId="urn:microsoft.com/office/officeart/2005/8/layout/lProcess2"/>
    <dgm:cxn modelId="{42D57766-2F3F-694C-B8A4-CECD684BCBFC}" type="presParOf" srcId="{13319F34-2C36-B04F-A881-663921A56DC6}" destId="{2AFF846E-8440-7048-BD36-076C96884EEE}" srcOrd="3" destOrd="0" presId="urn:microsoft.com/office/officeart/2005/8/layout/lProcess2"/>
    <dgm:cxn modelId="{7D582B33-8426-294D-B9F2-1DF551B64D33}" type="presParOf" srcId="{13319F34-2C36-B04F-A881-663921A56DC6}" destId="{DC7600AF-8CD4-4F41-A99C-C90BB2E34D17}" srcOrd="4" destOrd="0" presId="urn:microsoft.com/office/officeart/2005/8/layout/lProcess2"/>
    <dgm:cxn modelId="{9C6AA695-697E-844A-8C61-B99ECD9CBF67}" type="presParOf" srcId="{DC7600AF-8CD4-4F41-A99C-C90BB2E34D17}" destId="{BD6AD5D4-0FD5-044C-B5D0-D67A7E98E2BB}" srcOrd="0" destOrd="0" presId="urn:microsoft.com/office/officeart/2005/8/layout/lProcess2"/>
    <dgm:cxn modelId="{6FB764AF-706B-6D45-8958-4A68BC597A50}" type="presParOf" srcId="{DC7600AF-8CD4-4F41-A99C-C90BB2E34D17}" destId="{7DC35266-9A5F-B345-A0DB-C9A8BF90F708}" srcOrd="1" destOrd="0" presId="urn:microsoft.com/office/officeart/2005/8/layout/lProcess2"/>
    <dgm:cxn modelId="{D70DD5B1-52B1-8A43-A2E9-62B5A28D9B8E}" type="presParOf" srcId="{DC7600AF-8CD4-4F41-A99C-C90BB2E34D17}" destId="{CFEF63E1-4B9C-6E4D-8413-AD0EB56FB278}" srcOrd="2" destOrd="0" presId="urn:microsoft.com/office/officeart/2005/8/layout/lProcess2"/>
    <dgm:cxn modelId="{D6C7F778-5BFA-8441-870E-68A6785537F9}" type="presParOf" srcId="{CFEF63E1-4B9C-6E4D-8413-AD0EB56FB278}" destId="{71E7E43D-AAF0-C145-A383-85EE271EB718}" srcOrd="0" destOrd="0" presId="urn:microsoft.com/office/officeart/2005/8/layout/lProcess2"/>
    <dgm:cxn modelId="{ECAC6055-D7C6-C949-AB62-ECE861CF326B}" type="presParOf" srcId="{71E7E43D-AAF0-C145-A383-85EE271EB718}" destId="{38E1A635-F1B1-A242-BE4A-DADD34AD60FF}"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0F78AA-4F0A-E942-8D7A-16EF48F04133}">
      <dsp:nvSpPr>
        <dsp:cNvPr id="0" name=""/>
        <dsp:cNvSpPr/>
      </dsp:nvSpPr>
      <dsp:spPr>
        <a:xfrm>
          <a:off x="150149" y="48968"/>
          <a:ext cx="7406640" cy="1022856"/>
        </a:xfrm>
        <a:prstGeom prst="rect">
          <a:avLst/>
        </a:prstGeom>
        <a:solidFill>
          <a:schemeClr val="accent2"/>
        </a:solidFill>
        <a:ln>
          <a:noFill/>
        </a:ln>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b" anchorCtr="0">
          <a:noAutofit/>
        </a:bodyPr>
        <a:lstStyle/>
        <a:p>
          <a:pPr lvl="0" algn="l" defTabSz="1555750" rtl="0">
            <a:lnSpc>
              <a:spcPct val="90000"/>
            </a:lnSpc>
            <a:spcBef>
              <a:spcPct val="0"/>
            </a:spcBef>
            <a:spcAft>
              <a:spcPct val="35000"/>
            </a:spcAft>
          </a:pPr>
          <a:r>
            <a:rPr lang="en-US" sz="3500" b="1" kern="1200" dirty="0">
              <a:solidFill>
                <a:schemeClr val="bg1"/>
              </a:solidFill>
            </a:rPr>
            <a:t>Design goals</a:t>
          </a:r>
          <a:endParaRPr lang="en-US" sz="3500" kern="1200" dirty="0">
            <a:solidFill>
              <a:schemeClr val="bg1"/>
            </a:solidFill>
          </a:endParaRPr>
        </a:p>
      </dsp:txBody>
      <dsp:txXfrm>
        <a:off x="150149" y="48968"/>
        <a:ext cx="7406640" cy="1022856"/>
      </dsp:txXfrm>
    </dsp:sp>
    <dsp:sp modelId="{1C1DEC84-9C5B-604D-84C4-60E85E655135}">
      <dsp:nvSpPr>
        <dsp:cNvPr id="0" name=""/>
        <dsp:cNvSpPr/>
      </dsp:nvSpPr>
      <dsp:spPr>
        <a:xfrm>
          <a:off x="123855"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A8DF3A5-F037-8E4C-8375-A2A9F05C7CD1}">
      <dsp:nvSpPr>
        <dsp:cNvPr id="0" name=""/>
        <dsp:cNvSpPr/>
      </dsp:nvSpPr>
      <dsp:spPr>
        <a:xfrm>
          <a:off x="1164899"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7235DC7-1949-BB4C-9443-1F1276F9E9A2}">
      <dsp:nvSpPr>
        <dsp:cNvPr id="0" name=""/>
        <dsp:cNvSpPr/>
      </dsp:nvSpPr>
      <dsp:spPr>
        <a:xfrm>
          <a:off x="2206767"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426BA5A9-25D4-8B46-998D-E2F8284A045A}">
      <dsp:nvSpPr>
        <dsp:cNvPr id="0" name=""/>
        <dsp:cNvSpPr/>
      </dsp:nvSpPr>
      <dsp:spPr>
        <a:xfrm>
          <a:off x="3247811"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1E584223-C961-0C46-87F4-C620E88EF2E8}">
      <dsp:nvSpPr>
        <dsp:cNvPr id="0" name=""/>
        <dsp:cNvSpPr/>
      </dsp:nvSpPr>
      <dsp:spPr>
        <a:xfrm>
          <a:off x="4289679"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6A2513BE-81D5-8347-94D4-DC189B384BD6}">
      <dsp:nvSpPr>
        <dsp:cNvPr id="0" name=""/>
        <dsp:cNvSpPr/>
      </dsp:nvSpPr>
      <dsp:spPr>
        <a:xfrm>
          <a:off x="5330723"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1563A79-4585-8444-8E00-23024449E160}">
      <dsp:nvSpPr>
        <dsp:cNvPr id="0" name=""/>
        <dsp:cNvSpPr/>
      </dsp:nvSpPr>
      <dsp:spPr>
        <a:xfrm>
          <a:off x="6476995" y="1371593"/>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590BED3A-8A8E-D74F-9406-A285C54132BD}">
      <dsp:nvSpPr>
        <dsp:cNvPr id="0" name=""/>
        <dsp:cNvSpPr/>
      </dsp:nvSpPr>
      <dsp:spPr>
        <a:xfrm>
          <a:off x="150190" y="1201098"/>
          <a:ext cx="7502926" cy="1623239"/>
        </a:xfrm>
        <a:prstGeom prst="rect">
          <a:avLst/>
        </a:prstGeom>
        <a:solidFill>
          <a:schemeClr val="accent2"/>
        </a:solidFill>
        <a:ln w="9525" cap="flat" cmpd="sng" algn="ctr">
          <a:solidFill>
            <a:schemeClr val="accent1">
              <a:hueOff val="0"/>
              <a:satOff val="0"/>
              <a:lumOff val="0"/>
              <a:alphaOff val="0"/>
            </a:schemeClr>
          </a:solidFill>
          <a:prstDash val="solid"/>
        </a:ln>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l" defTabSz="800100" rtl="0">
            <a:lnSpc>
              <a:spcPct val="90000"/>
            </a:lnSpc>
            <a:spcBef>
              <a:spcPct val="0"/>
            </a:spcBef>
            <a:spcAft>
              <a:spcPct val="35000"/>
            </a:spcAft>
            <a:buFont typeface="+mj-lt"/>
            <a:buNone/>
          </a:pPr>
          <a:r>
            <a:rPr lang="en-US" sz="1800" b="0" kern="1200" dirty="0">
              <a:solidFill>
                <a:schemeClr val="bg1"/>
              </a:solidFill>
              <a:latin typeface="+mj-lt"/>
            </a:rPr>
            <a:t>All traffic from inside to outside, and vice versa, must pass through the firewall</a:t>
          </a:r>
        </a:p>
        <a:p>
          <a:pPr lvl="0" algn="l" defTabSz="800100" rtl="0">
            <a:lnSpc>
              <a:spcPct val="90000"/>
            </a:lnSpc>
            <a:spcBef>
              <a:spcPct val="0"/>
            </a:spcBef>
            <a:spcAft>
              <a:spcPct val="35000"/>
            </a:spcAft>
            <a:buNone/>
          </a:pPr>
          <a:r>
            <a:rPr lang="en-US" sz="1800" b="0" kern="1200" dirty="0">
              <a:solidFill>
                <a:schemeClr val="bg1"/>
              </a:solidFill>
              <a:latin typeface="+mj-lt"/>
            </a:rPr>
            <a:t>Only authorized traffic as defined by the local security policy will be allowed to pass</a:t>
          </a:r>
        </a:p>
        <a:p>
          <a:pPr lvl="0" algn="l" defTabSz="800100" rtl="0">
            <a:lnSpc>
              <a:spcPct val="90000"/>
            </a:lnSpc>
            <a:spcBef>
              <a:spcPct val="0"/>
            </a:spcBef>
            <a:spcAft>
              <a:spcPct val="35000"/>
            </a:spcAft>
            <a:buNone/>
          </a:pPr>
          <a:r>
            <a:rPr lang="en-US" sz="1800" b="0" kern="1200" dirty="0">
              <a:solidFill>
                <a:schemeClr val="bg1"/>
              </a:solidFill>
              <a:latin typeface="+mj-lt"/>
            </a:rPr>
            <a:t>The firewall itself is immune to penetration</a:t>
          </a:r>
        </a:p>
      </dsp:txBody>
      <dsp:txXfrm>
        <a:off x="150190" y="1201098"/>
        <a:ext cx="7502926" cy="1623239"/>
      </dsp:txXfrm>
    </dsp:sp>
    <dsp:sp modelId="{07F9588F-9EB3-E741-8885-CDA2FEF36DE1}">
      <dsp:nvSpPr>
        <dsp:cNvPr id="0" name=""/>
        <dsp:cNvSpPr/>
      </dsp:nvSpPr>
      <dsp:spPr>
        <a:xfrm>
          <a:off x="123855" y="3352392"/>
          <a:ext cx="7406640" cy="673330"/>
        </a:xfrm>
        <a:prstGeom prst="rect">
          <a:avLst/>
        </a:prstGeom>
        <a:solidFill>
          <a:schemeClr val="accent2"/>
        </a:solidFill>
        <a:ln>
          <a:noFill/>
        </a:ln>
        <a:effectLst/>
        <a:scene3d>
          <a:camera prst="orthographicFront"/>
          <a:lightRig rig="threePt" dir="t"/>
        </a:scene3d>
        <a:sp3d prstMaterial="dkEdge">
          <a:bevelT prst="slope"/>
          <a:bevelB w="165100" prst="coolSlant"/>
        </a:sp3d>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b" anchorCtr="0">
          <a:noAutofit/>
        </a:bodyPr>
        <a:lstStyle/>
        <a:p>
          <a:pPr lvl="0" algn="l" defTabSz="1289050" rtl="0">
            <a:lnSpc>
              <a:spcPct val="90000"/>
            </a:lnSpc>
            <a:spcBef>
              <a:spcPct val="0"/>
            </a:spcBef>
            <a:spcAft>
              <a:spcPct val="35000"/>
            </a:spcAft>
          </a:pPr>
          <a:endParaRPr lang="en-US" sz="2900" b="1" kern="1200" dirty="0">
            <a:solidFill>
              <a:schemeClr val="bg1"/>
            </a:solidFill>
          </a:endParaRPr>
        </a:p>
      </dsp:txBody>
      <dsp:txXfrm>
        <a:off x="123855" y="3352392"/>
        <a:ext cx="7406640" cy="673330"/>
      </dsp:txXfrm>
    </dsp:sp>
    <dsp:sp modelId="{AF025BF2-0141-C34A-8C86-0BD4F9F0C5E3}">
      <dsp:nvSpPr>
        <dsp:cNvPr id="0" name=""/>
        <dsp:cNvSpPr/>
      </dsp:nvSpPr>
      <dsp:spPr>
        <a:xfrm>
          <a:off x="123855" y="4025723"/>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42D0A897-69A3-2641-B153-81B19E477D6E}">
      <dsp:nvSpPr>
        <dsp:cNvPr id="0" name=""/>
        <dsp:cNvSpPr/>
      </dsp:nvSpPr>
      <dsp:spPr>
        <a:xfrm>
          <a:off x="1169014" y="4025723"/>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185987E-C74B-D84A-9B29-DB29AF855B16}">
      <dsp:nvSpPr>
        <dsp:cNvPr id="0" name=""/>
        <dsp:cNvSpPr/>
      </dsp:nvSpPr>
      <dsp:spPr>
        <a:xfrm>
          <a:off x="2214173" y="4025723"/>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B324266-514F-D343-8006-47637E25945D}">
      <dsp:nvSpPr>
        <dsp:cNvPr id="0" name=""/>
        <dsp:cNvSpPr/>
      </dsp:nvSpPr>
      <dsp:spPr>
        <a:xfrm>
          <a:off x="3259333" y="4025723"/>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3D90628-57E6-5047-ABE3-E85023B7BE99}">
      <dsp:nvSpPr>
        <dsp:cNvPr id="0" name=""/>
        <dsp:cNvSpPr/>
      </dsp:nvSpPr>
      <dsp:spPr>
        <a:xfrm>
          <a:off x="4304492" y="4025723"/>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648DAA55-B913-DC4E-ABF6-1961E9B665F4}">
      <dsp:nvSpPr>
        <dsp:cNvPr id="0" name=""/>
        <dsp:cNvSpPr/>
      </dsp:nvSpPr>
      <dsp:spPr>
        <a:xfrm>
          <a:off x="5349651" y="4025723"/>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C82763D-9AF5-8043-9C95-491A5A4DFE73}">
      <dsp:nvSpPr>
        <dsp:cNvPr id="0" name=""/>
        <dsp:cNvSpPr/>
      </dsp:nvSpPr>
      <dsp:spPr>
        <a:xfrm>
          <a:off x="6394810" y="4025723"/>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4D3B63-52AA-0F4D-B509-89B391844F76}">
      <dsp:nvSpPr>
        <dsp:cNvPr id="0" name=""/>
        <dsp:cNvSpPr/>
      </dsp:nvSpPr>
      <dsp:spPr>
        <a:xfrm>
          <a:off x="1873" y="0"/>
          <a:ext cx="1838734" cy="436880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IP address and protocol values</a:t>
          </a:r>
        </a:p>
      </dsp:txBody>
      <dsp:txXfrm>
        <a:off x="1873" y="0"/>
        <a:ext cx="1838734" cy="1310640"/>
      </dsp:txXfrm>
    </dsp:sp>
    <dsp:sp modelId="{233409E2-3517-7A4C-BEB5-5263C444841E}">
      <dsp:nvSpPr>
        <dsp:cNvPr id="0" name=""/>
        <dsp:cNvSpPr/>
      </dsp:nvSpPr>
      <dsp:spPr>
        <a:xfrm>
          <a:off x="185747" y="1311919"/>
          <a:ext cx="1470987" cy="1317252"/>
        </a:xfrm>
        <a:prstGeom prst="roundRect">
          <a:avLst>
            <a:gd name="adj" fmla="val 10000"/>
          </a:avLst>
        </a:prstGeom>
        <a:solidFill>
          <a:schemeClr val="accent3">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b="1" kern="1200" dirty="0">
              <a:solidFill>
                <a:schemeClr val="bg1"/>
              </a:solidFill>
            </a:rPr>
            <a:t>This type of filtering is used by </a:t>
          </a:r>
          <a:r>
            <a:rPr lang="en-US" sz="1200" b="1" kern="1200" dirty="0">
              <a:solidFill>
                <a:schemeClr val="bg1"/>
              </a:solidFill>
              <a:effectLst>
                <a:outerShdw blurRad="38100" dist="38100" dir="2700000" algn="tl">
                  <a:srgbClr val="000000">
                    <a:alpha val="43137"/>
                  </a:srgbClr>
                </a:outerShdw>
              </a:effectLst>
            </a:rPr>
            <a:t>packet filter and </a:t>
          </a:r>
          <a:r>
            <a:rPr lang="en-US" sz="1200" b="1" kern="1200" dirty="0" err="1">
              <a:solidFill>
                <a:schemeClr val="bg1"/>
              </a:solidFill>
              <a:effectLst>
                <a:outerShdw blurRad="38100" dist="38100" dir="2700000" algn="tl">
                  <a:srgbClr val="000000">
                    <a:alpha val="43137"/>
                  </a:srgbClr>
                </a:outerShdw>
              </a:effectLst>
            </a:rPr>
            <a:t>stateful</a:t>
          </a:r>
          <a:r>
            <a:rPr lang="en-US" sz="1200" b="1" kern="1200" dirty="0">
              <a:solidFill>
                <a:schemeClr val="bg1"/>
              </a:solidFill>
              <a:effectLst>
                <a:outerShdw blurRad="38100" dist="38100" dir="2700000" algn="tl">
                  <a:srgbClr val="000000">
                    <a:alpha val="43137"/>
                  </a:srgbClr>
                </a:outerShdw>
              </a:effectLst>
            </a:rPr>
            <a:t> inspection firewalls</a:t>
          </a:r>
        </a:p>
      </dsp:txBody>
      <dsp:txXfrm>
        <a:off x="224328" y="1350500"/>
        <a:ext cx="1393825" cy="1240090"/>
      </dsp:txXfrm>
    </dsp:sp>
    <dsp:sp modelId="{4577C2A4-77EB-034F-ACEE-CA8EB258F917}">
      <dsp:nvSpPr>
        <dsp:cNvPr id="0" name=""/>
        <dsp:cNvSpPr/>
      </dsp:nvSpPr>
      <dsp:spPr>
        <a:xfrm>
          <a:off x="185747" y="2831827"/>
          <a:ext cx="1470987" cy="1317252"/>
        </a:xfrm>
        <a:prstGeom prst="roundRect">
          <a:avLst>
            <a:gd name="adj" fmla="val 10000"/>
          </a:avLst>
        </a:prstGeom>
        <a:solidFill>
          <a:schemeClr val="accent3">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b="1" kern="1200" dirty="0">
              <a:solidFill>
                <a:srgbClr val="000000"/>
              </a:solidFill>
            </a:rPr>
            <a:t>Typically used to limit access to specific services</a:t>
          </a:r>
        </a:p>
      </dsp:txBody>
      <dsp:txXfrm>
        <a:off x="224328" y="2870408"/>
        <a:ext cx="1393825" cy="1240090"/>
      </dsp:txXfrm>
    </dsp:sp>
    <dsp:sp modelId="{69066A2D-01B8-BD48-83E0-6DECB12724EA}">
      <dsp:nvSpPr>
        <dsp:cNvPr id="0" name=""/>
        <dsp:cNvSpPr/>
      </dsp:nvSpPr>
      <dsp:spPr>
        <a:xfrm>
          <a:off x="1978513" y="0"/>
          <a:ext cx="1838734" cy="436880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a:t>Application protocol</a:t>
          </a:r>
          <a:endParaRPr lang="en-US" sz="2300" kern="1200" dirty="0"/>
        </a:p>
      </dsp:txBody>
      <dsp:txXfrm>
        <a:off x="1978513" y="0"/>
        <a:ext cx="1838734" cy="1310640"/>
      </dsp:txXfrm>
    </dsp:sp>
    <dsp:sp modelId="{F5203C34-B1E2-054E-B5B5-A3A3CB4C512C}">
      <dsp:nvSpPr>
        <dsp:cNvPr id="0" name=""/>
        <dsp:cNvSpPr/>
      </dsp:nvSpPr>
      <dsp:spPr>
        <a:xfrm>
          <a:off x="2162386" y="1310640"/>
          <a:ext cx="1470987" cy="283972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b="1" kern="1200" dirty="0">
              <a:solidFill>
                <a:schemeClr val="bg1"/>
              </a:solidFill>
            </a:rPr>
            <a:t>This type of filtering is used by an application-level gateway that relays and monitors the exchange of information for specific application protocols</a:t>
          </a:r>
        </a:p>
      </dsp:txBody>
      <dsp:txXfrm>
        <a:off x="2205470" y="1353724"/>
        <a:ext cx="1384819" cy="2753552"/>
      </dsp:txXfrm>
    </dsp:sp>
    <dsp:sp modelId="{5EF363CB-8B94-2443-BEF3-EF6DDD0821FD}">
      <dsp:nvSpPr>
        <dsp:cNvPr id="0" name=""/>
        <dsp:cNvSpPr/>
      </dsp:nvSpPr>
      <dsp:spPr>
        <a:xfrm>
          <a:off x="3955152" y="0"/>
          <a:ext cx="1838734" cy="436880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a:t>User identity</a:t>
          </a:r>
          <a:endParaRPr lang="en-US" sz="2300" kern="1200" dirty="0"/>
        </a:p>
      </dsp:txBody>
      <dsp:txXfrm>
        <a:off x="3955152" y="0"/>
        <a:ext cx="1838734" cy="1310640"/>
      </dsp:txXfrm>
    </dsp:sp>
    <dsp:sp modelId="{21407BB1-ACEF-CF4A-9F72-95F2944F9C99}">
      <dsp:nvSpPr>
        <dsp:cNvPr id="0" name=""/>
        <dsp:cNvSpPr/>
      </dsp:nvSpPr>
      <dsp:spPr>
        <a:xfrm>
          <a:off x="4139025" y="1310640"/>
          <a:ext cx="1470987" cy="2839720"/>
        </a:xfrm>
        <a:prstGeom prst="roundRect">
          <a:avLst>
            <a:gd name="adj" fmla="val 10000"/>
          </a:avLst>
        </a:prstGeom>
        <a:solidFill>
          <a:schemeClr val="accent3">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b="1" kern="1200" dirty="0">
              <a:solidFill>
                <a:srgbClr val="000000"/>
              </a:solidFill>
            </a:rPr>
            <a:t>Typically for inside users who identify themselves using some form of secure authentication technology</a:t>
          </a:r>
        </a:p>
      </dsp:txBody>
      <dsp:txXfrm>
        <a:off x="4182109" y="1353724"/>
        <a:ext cx="1384819" cy="2753552"/>
      </dsp:txXfrm>
    </dsp:sp>
    <dsp:sp modelId="{6E4984E4-D558-E841-A9CC-6760B3ECF2E1}">
      <dsp:nvSpPr>
        <dsp:cNvPr id="0" name=""/>
        <dsp:cNvSpPr/>
      </dsp:nvSpPr>
      <dsp:spPr>
        <a:xfrm>
          <a:off x="5931791" y="0"/>
          <a:ext cx="1838734" cy="436880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a:t>Network activity</a:t>
          </a:r>
          <a:endParaRPr lang="en-US" sz="2300" kern="1200" dirty="0"/>
        </a:p>
      </dsp:txBody>
      <dsp:txXfrm>
        <a:off x="5931791" y="0"/>
        <a:ext cx="1838734" cy="1310640"/>
      </dsp:txXfrm>
    </dsp:sp>
    <dsp:sp modelId="{6EC0DA58-F2F0-834F-854D-AFA80713B70B}">
      <dsp:nvSpPr>
        <dsp:cNvPr id="0" name=""/>
        <dsp:cNvSpPr/>
      </dsp:nvSpPr>
      <dsp:spPr>
        <a:xfrm>
          <a:off x="6115665" y="1310640"/>
          <a:ext cx="1470987" cy="283972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22860" rIns="30480" bIns="22860" numCol="1" spcCol="1270" anchor="ctr" anchorCtr="0">
          <a:noAutofit/>
        </a:bodyPr>
        <a:lstStyle/>
        <a:p>
          <a:pPr lvl="0" algn="ctr" defTabSz="533400">
            <a:lnSpc>
              <a:spcPct val="90000"/>
            </a:lnSpc>
            <a:spcBef>
              <a:spcPct val="0"/>
            </a:spcBef>
            <a:spcAft>
              <a:spcPct val="35000"/>
            </a:spcAft>
          </a:pPr>
          <a:r>
            <a:rPr lang="en-US" sz="1200" b="1" kern="1200" dirty="0">
              <a:solidFill>
                <a:srgbClr val="000000"/>
              </a:solidFill>
            </a:rPr>
            <a:t>Controls access based on considerations such as the time or request, rate of requests, or other activity patterns</a:t>
          </a:r>
        </a:p>
      </dsp:txBody>
      <dsp:txXfrm>
        <a:off x="6158749" y="1353724"/>
        <a:ext cx="1384819" cy="27535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F38D06-2BC8-E34E-A0A3-A545334E51CB}">
      <dsp:nvSpPr>
        <dsp:cNvPr id="0" name=""/>
        <dsp:cNvSpPr/>
      </dsp:nvSpPr>
      <dsp:spPr>
        <a:xfrm>
          <a:off x="34638" y="-19695"/>
          <a:ext cx="2151974" cy="2268340"/>
        </a:xfrm>
        <a:prstGeom prst="upArrow">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solidFill>
            <a:schemeClr val="bg1"/>
          </a:solidFill>
        </a:ln>
        <a:effectLst>
          <a:outerShdw blurRad="50800" dist="38100" dir="2700000" algn="tl" rotWithShape="0">
            <a:schemeClr val="bg1">
              <a:alpha val="43000"/>
            </a:schemeClr>
          </a:outerShdw>
        </a:effectLst>
        <a:scene3d>
          <a:camera prst="orthographicFront"/>
          <a:lightRig rig="threePt" dir="t"/>
        </a:scene3d>
        <a:sp3d prstMaterial="metal">
          <a:bevelT w="152400" h="50800" prst="softRound"/>
        </a:sp3d>
      </dsp:spPr>
      <dsp:style>
        <a:lnRef idx="0">
          <a:scrgbClr r="0" g="0" b="0"/>
        </a:lnRef>
        <a:fillRef idx="3">
          <a:scrgbClr r="0" g="0" b="0"/>
        </a:fillRef>
        <a:effectRef idx="2">
          <a:scrgbClr r="0" g="0" b="0"/>
        </a:effectRef>
        <a:fontRef idx="minor">
          <a:schemeClr val="lt1"/>
        </a:fontRef>
      </dsp:style>
    </dsp:sp>
    <dsp:sp modelId="{694D615A-D47F-0B4A-A54E-BF0D6280097D}">
      <dsp:nvSpPr>
        <dsp:cNvPr id="0" name=""/>
        <dsp:cNvSpPr/>
      </dsp:nvSpPr>
      <dsp:spPr>
        <a:xfrm>
          <a:off x="2549982" y="-114205"/>
          <a:ext cx="4608576" cy="2457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0" rIns="199136" bIns="199136" numCol="1" spcCol="1270" anchor="ctr" anchorCtr="0">
          <a:noAutofit/>
        </a:bodyPr>
        <a:lstStyle/>
        <a:p>
          <a:pPr lvl="0" algn="l" defTabSz="1244600" rtl="0">
            <a:lnSpc>
              <a:spcPct val="90000"/>
            </a:lnSpc>
            <a:spcBef>
              <a:spcPct val="0"/>
            </a:spcBef>
            <a:spcAft>
              <a:spcPct val="35000"/>
            </a:spcAft>
          </a:pPr>
          <a:r>
            <a:rPr lang="en-US" sz="2800" kern="1200" dirty="0">
              <a:solidFill>
                <a:schemeClr val="accent6">
                  <a:lumMod val="40000"/>
                  <a:lumOff val="60000"/>
                </a:schemeClr>
              </a:solidFill>
            </a:rPr>
            <a:t>Capabilities:</a:t>
          </a:r>
          <a:endParaRPr lang="en-US" sz="3600" kern="1200" dirty="0">
            <a:solidFill>
              <a:schemeClr val="accent6">
                <a:lumMod val="40000"/>
                <a:lumOff val="60000"/>
              </a:schemeClr>
            </a:solidFill>
          </a:endParaRPr>
        </a:p>
        <a:p>
          <a:pPr marL="171450" lvl="1" indent="-171450" algn="l" defTabSz="711200" rtl="0">
            <a:lnSpc>
              <a:spcPct val="90000"/>
            </a:lnSpc>
            <a:spcBef>
              <a:spcPct val="0"/>
            </a:spcBef>
            <a:spcAft>
              <a:spcPct val="15000"/>
            </a:spcAft>
            <a:buChar char="••"/>
          </a:pPr>
          <a:r>
            <a:rPr lang="en-US" sz="1600" b="1" kern="1200" dirty="0">
              <a:latin typeface="+mn-lt"/>
            </a:rPr>
            <a:t>Defines a single choke point</a:t>
          </a:r>
          <a:endParaRPr lang="en-US" sz="1600" kern="1200" dirty="0">
            <a:latin typeface="+mn-lt"/>
          </a:endParaRPr>
        </a:p>
        <a:p>
          <a:pPr marL="171450" lvl="1" indent="-171450" algn="l" defTabSz="711200" rtl="0">
            <a:lnSpc>
              <a:spcPct val="90000"/>
            </a:lnSpc>
            <a:spcBef>
              <a:spcPct val="0"/>
            </a:spcBef>
            <a:spcAft>
              <a:spcPct val="15000"/>
            </a:spcAft>
            <a:buChar char="••"/>
          </a:pPr>
          <a:r>
            <a:rPr lang="en-US" sz="1600" b="1" kern="1200" dirty="0">
              <a:latin typeface="+mn-lt"/>
            </a:rPr>
            <a:t>Provides a location for monitoring security events</a:t>
          </a:r>
          <a:endParaRPr lang="en-US" sz="1600" kern="1200" dirty="0">
            <a:latin typeface="+mn-lt"/>
          </a:endParaRPr>
        </a:p>
        <a:p>
          <a:pPr marL="171450" lvl="1" indent="-171450" algn="l" defTabSz="711200" rtl="0">
            <a:lnSpc>
              <a:spcPct val="90000"/>
            </a:lnSpc>
            <a:spcBef>
              <a:spcPct val="0"/>
            </a:spcBef>
            <a:spcAft>
              <a:spcPct val="15000"/>
            </a:spcAft>
            <a:buChar char="••"/>
          </a:pPr>
          <a:r>
            <a:rPr lang="en-US" sz="1600" b="1" kern="1200" dirty="0">
              <a:latin typeface="+mn-lt"/>
            </a:rPr>
            <a:t>Convenient platform for several Internet functions that are not security related</a:t>
          </a:r>
          <a:endParaRPr lang="en-US" sz="1600" kern="1200" dirty="0">
            <a:latin typeface="+mn-lt"/>
          </a:endParaRPr>
        </a:p>
        <a:p>
          <a:pPr marL="171450" lvl="1" indent="-171450" algn="l" defTabSz="711200" rtl="0">
            <a:lnSpc>
              <a:spcPct val="90000"/>
            </a:lnSpc>
            <a:spcBef>
              <a:spcPct val="0"/>
            </a:spcBef>
            <a:spcAft>
              <a:spcPct val="15000"/>
            </a:spcAft>
            <a:buChar char="••"/>
          </a:pPr>
          <a:r>
            <a:rPr lang="en-US" sz="1600" b="1" kern="1200" dirty="0">
              <a:latin typeface="+mn-lt"/>
            </a:rPr>
            <a:t>Can serve as the platform for IPSec</a:t>
          </a:r>
          <a:endParaRPr lang="en-US" sz="1600" kern="1200" dirty="0">
            <a:latin typeface="+mn-lt"/>
          </a:endParaRPr>
        </a:p>
      </dsp:txBody>
      <dsp:txXfrm>
        <a:off x="2549982" y="-114205"/>
        <a:ext cx="4608576" cy="2457360"/>
      </dsp:txXfrm>
    </dsp:sp>
    <dsp:sp modelId="{880788A9-BD7C-A741-82DB-60534BD9E767}">
      <dsp:nvSpPr>
        <dsp:cNvPr id="0" name=""/>
        <dsp:cNvSpPr/>
      </dsp:nvSpPr>
      <dsp:spPr>
        <a:xfrm>
          <a:off x="803567" y="2673948"/>
          <a:ext cx="2243577" cy="2205334"/>
        </a:xfrm>
        <a:prstGeom prst="downArrow">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solidFill>
            <a:schemeClr val="bg1"/>
          </a:solidFill>
        </a:ln>
        <a:effectLst>
          <a:outerShdw blurRad="50800" dist="38100" dir="2700000" algn="tl" rotWithShape="0">
            <a:srgbClr val="000000">
              <a:alpha val="43000"/>
            </a:srgbClr>
          </a:outerShdw>
        </a:effectLst>
        <a:scene3d>
          <a:camera prst="orthographicFront"/>
          <a:lightRig rig="threePt" dir="t"/>
        </a:scene3d>
        <a:sp3d prstMaterial="metal">
          <a:bevelT w="152400" h="50800" prst="softRound"/>
        </a:sp3d>
      </dsp:spPr>
      <dsp:style>
        <a:lnRef idx="0">
          <a:scrgbClr r="0" g="0" b="0"/>
        </a:lnRef>
        <a:fillRef idx="3">
          <a:scrgbClr r="0" g="0" b="0"/>
        </a:fillRef>
        <a:effectRef idx="2">
          <a:scrgbClr r="0" g="0" b="0"/>
        </a:effectRef>
        <a:fontRef idx="minor">
          <a:schemeClr val="lt1"/>
        </a:fontRef>
      </dsp:style>
    </dsp:sp>
    <dsp:sp modelId="{B28C4838-0A62-2445-9959-1E0D100E9251}">
      <dsp:nvSpPr>
        <dsp:cNvPr id="0" name=""/>
        <dsp:cNvSpPr/>
      </dsp:nvSpPr>
      <dsp:spPr>
        <a:xfrm>
          <a:off x="3177678" y="2319523"/>
          <a:ext cx="5051921" cy="2914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0" rIns="199136" bIns="199136" numCol="1" spcCol="1270" anchor="ctr" anchorCtr="0">
          <a:noAutofit/>
        </a:bodyPr>
        <a:lstStyle/>
        <a:p>
          <a:pPr lvl="0" algn="l" defTabSz="1244600" rtl="0">
            <a:lnSpc>
              <a:spcPct val="90000"/>
            </a:lnSpc>
            <a:spcBef>
              <a:spcPct val="0"/>
            </a:spcBef>
            <a:spcAft>
              <a:spcPct val="35000"/>
            </a:spcAft>
          </a:pPr>
          <a:r>
            <a:rPr lang="en-US" sz="2800" kern="1200" dirty="0">
              <a:solidFill>
                <a:schemeClr val="accent6">
                  <a:lumMod val="40000"/>
                  <a:lumOff val="60000"/>
                </a:schemeClr>
              </a:solidFill>
            </a:rPr>
            <a:t>Limitations:</a:t>
          </a:r>
        </a:p>
        <a:p>
          <a:pPr marL="171450" lvl="1" indent="-171450" algn="l" defTabSz="711200" rtl="0">
            <a:lnSpc>
              <a:spcPct val="90000"/>
            </a:lnSpc>
            <a:spcBef>
              <a:spcPct val="0"/>
            </a:spcBef>
            <a:spcAft>
              <a:spcPct val="15000"/>
            </a:spcAft>
            <a:buChar char="••"/>
          </a:pPr>
          <a:r>
            <a:rPr lang="en-US" sz="1600" b="1" kern="1200" dirty="0"/>
            <a:t>Cannot protect against attacks bypassing firewall</a:t>
          </a:r>
        </a:p>
        <a:p>
          <a:pPr marL="171450" lvl="1" indent="-171450" algn="l" defTabSz="711200" rtl="0">
            <a:lnSpc>
              <a:spcPct val="90000"/>
            </a:lnSpc>
            <a:spcBef>
              <a:spcPct val="0"/>
            </a:spcBef>
            <a:spcAft>
              <a:spcPct val="15000"/>
            </a:spcAft>
            <a:buChar char="••"/>
          </a:pPr>
          <a:r>
            <a:rPr lang="en-US" sz="1600" b="1" kern="1200" dirty="0"/>
            <a:t>May not protect fully against internal threats</a:t>
          </a:r>
        </a:p>
        <a:p>
          <a:pPr marL="171450" lvl="1" indent="-171450" algn="l" defTabSz="711200" rtl="0">
            <a:lnSpc>
              <a:spcPct val="90000"/>
            </a:lnSpc>
            <a:spcBef>
              <a:spcPct val="0"/>
            </a:spcBef>
            <a:spcAft>
              <a:spcPct val="15000"/>
            </a:spcAft>
            <a:buChar char="••"/>
          </a:pPr>
          <a:r>
            <a:rPr lang="en-US" sz="1600" b="1" kern="1200" dirty="0"/>
            <a:t>Improperly secured wireless LAN can be accessed from outside the organization</a:t>
          </a:r>
        </a:p>
        <a:p>
          <a:pPr marL="171450" lvl="1" indent="-171450" algn="l" defTabSz="711200" rtl="0">
            <a:lnSpc>
              <a:spcPct val="90000"/>
            </a:lnSpc>
            <a:spcBef>
              <a:spcPct val="0"/>
            </a:spcBef>
            <a:spcAft>
              <a:spcPct val="15000"/>
            </a:spcAft>
            <a:buChar char="••"/>
          </a:pPr>
          <a:r>
            <a:rPr lang="en-US" sz="1600" b="1" kern="1200" dirty="0"/>
            <a:t>Laptop, PDA, or portable storage device may be infected outside the corporate network then used internally</a:t>
          </a:r>
        </a:p>
      </dsp:txBody>
      <dsp:txXfrm>
        <a:off x="3177678" y="2319523"/>
        <a:ext cx="5051921" cy="291418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A9FBF5-6ABB-C64A-8A51-9ED48CEBDC31}">
      <dsp:nvSpPr>
        <dsp:cNvPr id="0" name=""/>
        <dsp:cNvSpPr/>
      </dsp:nvSpPr>
      <dsp:spPr>
        <a:xfrm>
          <a:off x="0" y="11180"/>
          <a:ext cx="7239000" cy="460800"/>
        </a:xfrm>
        <a:prstGeom prst="rect">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3792" tIns="65024" rIns="113792" bIns="65024" numCol="1" spcCol="1270" anchor="ctr" anchorCtr="0">
          <a:noAutofit/>
        </a:bodyPr>
        <a:lstStyle/>
        <a:p>
          <a:pPr lvl="0" algn="ctr" defTabSz="711200">
            <a:lnSpc>
              <a:spcPct val="90000"/>
            </a:lnSpc>
            <a:spcBef>
              <a:spcPct val="0"/>
            </a:spcBef>
            <a:spcAft>
              <a:spcPct val="35000"/>
            </a:spcAft>
          </a:pPr>
          <a:r>
            <a:rPr lang="en-US" sz="1600" kern="1200" dirty="0">
              <a:solidFill>
                <a:schemeClr val="bg1"/>
              </a:solidFill>
              <a:effectLst/>
            </a:rPr>
            <a:t>Filtering rules are based on information contained in a network packet</a:t>
          </a:r>
        </a:p>
      </dsp:txBody>
      <dsp:txXfrm>
        <a:off x="0" y="11180"/>
        <a:ext cx="7239000" cy="460800"/>
      </dsp:txXfrm>
    </dsp:sp>
    <dsp:sp modelId="{F43A4F69-133B-A849-99D7-8121D32013C5}">
      <dsp:nvSpPr>
        <dsp:cNvPr id="0" name=""/>
        <dsp:cNvSpPr/>
      </dsp:nvSpPr>
      <dsp:spPr>
        <a:xfrm>
          <a:off x="0" y="471980"/>
          <a:ext cx="7239000" cy="1625040"/>
        </a:xfrm>
        <a:prstGeom prst="rect">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effectLst/>
            </a:rPr>
            <a:t>Source IP address</a:t>
          </a:r>
        </a:p>
        <a:p>
          <a:pPr marL="171450" lvl="1" indent="-171450" algn="l" defTabSz="711200">
            <a:lnSpc>
              <a:spcPct val="90000"/>
            </a:lnSpc>
            <a:spcBef>
              <a:spcPct val="0"/>
            </a:spcBef>
            <a:spcAft>
              <a:spcPct val="15000"/>
            </a:spcAft>
            <a:buChar char="••"/>
          </a:pPr>
          <a:r>
            <a:rPr lang="en-US" sz="1600" kern="1200" dirty="0">
              <a:effectLst/>
            </a:rPr>
            <a:t>Destination IP address</a:t>
          </a:r>
        </a:p>
        <a:p>
          <a:pPr marL="171450" lvl="1" indent="-171450" algn="l" defTabSz="711200">
            <a:lnSpc>
              <a:spcPct val="90000"/>
            </a:lnSpc>
            <a:spcBef>
              <a:spcPct val="0"/>
            </a:spcBef>
            <a:spcAft>
              <a:spcPct val="15000"/>
            </a:spcAft>
            <a:buChar char="••"/>
          </a:pPr>
          <a:r>
            <a:rPr lang="en-US" sz="1600" kern="1200" dirty="0">
              <a:effectLst/>
            </a:rPr>
            <a:t>Source and destination transport-level address</a:t>
          </a:r>
        </a:p>
        <a:p>
          <a:pPr marL="171450" lvl="1" indent="-171450" algn="l" defTabSz="711200">
            <a:lnSpc>
              <a:spcPct val="90000"/>
            </a:lnSpc>
            <a:spcBef>
              <a:spcPct val="0"/>
            </a:spcBef>
            <a:spcAft>
              <a:spcPct val="15000"/>
            </a:spcAft>
            <a:buChar char="••"/>
          </a:pPr>
          <a:r>
            <a:rPr lang="en-US" sz="1600" kern="1200" dirty="0">
              <a:effectLst/>
            </a:rPr>
            <a:t>IP protocol field</a:t>
          </a:r>
        </a:p>
        <a:p>
          <a:pPr marL="171450" lvl="1" indent="-171450" algn="l" defTabSz="711200">
            <a:lnSpc>
              <a:spcPct val="90000"/>
            </a:lnSpc>
            <a:spcBef>
              <a:spcPct val="0"/>
            </a:spcBef>
            <a:spcAft>
              <a:spcPct val="15000"/>
            </a:spcAft>
            <a:buChar char="••"/>
          </a:pPr>
          <a:r>
            <a:rPr lang="en-US" sz="1600" kern="1200" dirty="0">
              <a:effectLst/>
            </a:rPr>
            <a:t>Interface</a:t>
          </a:r>
        </a:p>
      </dsp:txBody>
      <dsp:txXfrm>
        <a:off x="0" y="471980"/>
        <a:ext cx="7239000" cy="16250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68884E-25F0-8E45-87AD-FFCD76ECA1C4}">
      <dsp:nvSpPr>
        <dsp:cNvPr id="0" name=""/>
        <dsp:cNvSpPr/>
      </dsp:nvSpPr>
      <dsp:spPr>
        <a:xfrm>
          <a:off x="1787959" y="59461"/>
          <a:ext cx="5184576" cy="5184576"/>
        </a:xfrm>
        <a:prstGeom prst="diamond">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EFC93CCD-45E6-BD4E-A080-C49B7B85857D}">
      <dsp:nvSpPr>
        <dsp:cNvPr id="0" name=""/>
        <dsp:cNvSpPr/>
      </dsp:nvSpPr>
      <dsp:spPr>
        <a:xfrm>
          <a:off x="759274" y="1093898"/>
          <a:ext cx="3338701" cy="3244901"/>
        </a:xfrm>
        <a:prstGeom prst="roundRect">
          <a:avLst/>
        </a:prstGeom>
        <a:solidFill>
          <a:schemeClr val="tx1"/>
        </a:solidFill>
        <a:ln w="31750">
          <a:solidFill>
            <a:schemeClr val="accent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lvl="0" algn="l" defTabSz="711200" rtl="0">
            <a:lnSpc>
              <a:spcPct val="90000"/>
            </a:lnSpc>
            <a:spcBef>
              <a:spcPct val="0"/>
            </a:spcBef>
            <a:spcAft>
              <a:spcPts val="1200"/>
            </a:spcAft>
          </a:pPr>
          <a:r>
            <a:rPr lang="en-US" sz="1600" b="1" kern="1200" dirty="0">
              <a:solidFill>
                <a:srgbClr val="000000"/>
              </a:solidFill>
            </a:rPr>
            <a:t>Tightens rules for TCP traffic by creating a directory of outbound TCP connections</a:t>
          </a:r>
          <a:endParaRPr lang="en-US" sz="1600" kern="1200" dirty="0">
            <a:solidFill>
              <a:srgbClr val="000000"/>
            </a:solidFill>
          </a:endParaRPr>
        </a:p>
        <a:p>
          <a:pPr marL="114300" lvl="1" indent="-114300" algn="l" defTabSz="622300" rtl="0">
            <a:lnSpc>
              <a:spcPct val="90000"/>
            </a:lnSpc>
            <a:spcBef>
              <a:spcPct val="0"/>
            </a:spcBef>
            <a:spcAft>
              <a:spcPts val="1200"/>
            </a:spcAft>
            <a:buChar char="••"/>
          </a:pPr>
          <a:r>
            <a:rPr lang="en-US" sz="1400" b="1" kern="1200" dirty="0">
              <a:solidFill>
                <a:srgbClr val="000000"/>
              </a:solidFill>
            </a:rPr>
            <a:t>There is an entry for each currently established connection</a:t>
          </a:r>
          <a:endParaRPr lang="en-US" sz="1400" kern="1200" dirty="0">
            <a:solidFill>
              <a:srgbClr val="000000"/>
            </a:solidFill>
          </a:endParaRPr>
        </a:p>
        <a:p>
          <a:pPr marL="114300" lvl="1" indent="-114300" algn="l" defTabSz="622300" rtl="0">
            <a:lnSpc>
              <a:spcPct val="90000"/>
            </a:lnSpc>
            <a:spcBef>
              <a:spcPct val="0"/>
            </a:spcBef>
            <a:spcAft>
              <a:spcPts val="1200"/>
            </a:spcAft>
            <a:buChar char="••"/>
          </a:pPr>
          <a:r>
            <a:rPr lang="en-US" sz="1400" b="1" kern="1200" dirty="0">
              <a:solidFill>
                <a:srgbClr val="000000"/>
              </a:solidFill>
            </a:rPr>
            <a:t>Packet filter allows incoming traffic to high numbered ports only for those packets that fit the profile of one of the entries in this directory</a:t>
          </a:r>
          <a:endParaRPr lang="en-US" sz="1400" kern="1200" dirty="0">
            <a:solidFill>
              <a:srgbClr val="000000"/>
            </a:solidFill>
          </a:endParaRPr>
        </a:p>
      </dsp:txBody>
      <dsp:txXfrm>
        <a:off x="917677" y="1252301"/>
        <a:ext cx="3021895" cy="2928095"/>
      </dsp:txXfrm>
    </dsp:sp>
    <dsp:sp modelId="{94C5E0A6-2ACD-614C-8942-2E2B0E6E0DBA}">
      <dsp:nvSpPr>
        <dsp:cNvPr id="0" name=""/>
        <dsp:cNvSpPr/>
      </dsp:nvSpPr>
      <dsp:spPr>
        <a:xfrm>
          <a:off x="4850250" y="1152131"/>
          <a:ext cx="3243647" cy="3125968"/>
        </a:xfrm>
        <a:prstGeom prst="roundRect">
          <a:avLst/>
        </a:prstGeom>
        <a:solidFill>
          <a:schemeClr val="tx1"/>
        </a:solidFill>
        <a:ln w="31750">
          <a:solidFill>
            <a:schemeClr val="accent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t" anchorCtr="0">
          <a:noAutofit/>
        </a:bodyPr>
        <a:lstStyle/>
        <a:p>
          <a:pPr lvl="0" algn="l" defTabSz="711200" rtl="0">
            <a:lnSpc>
              <a:spcPct val="90000"/>
            </a:lnSpc>
            <a:spcBef>
              <a:spcPct val="0"/>
            </a:spcBef>
            <a:spcAft>
              <a:spcPts val="1200"/>
            </a:spcAft>
          </a:pPr>
          <a:r>
            <a:rPr lang="en-US" sz="1600" b="1" kern="1200" dirty="0">
              <a:solidFill>
                <a:srgbClr val="000000"/>
              </a:solidFill>
            </a:rPr>
            <a:t>Reviews packet information but also records information about TCP connections</a:t>
          </a:r>
          <a:endParaRPr lang="en-US" sz="1600" kern="1200" dirty="0">
            <a:solidFill>
              <a:srgbClr val="000000"/>
            </a:solidFill>
          </a:endParaRPr>
        </a:p>
        <a:p>
          <a:pPr marL="114300" lvl="1" indent="-114300" algn="l" defTabSz="622300" rtl="0">
            <a:lnSpc>
              <a:spcPct val="90000"/>
            </a:lnSpc>
            <a:spcBef>
              <a:spcPct val="0"/>
            </a:spcBef>
            <a:spcAft>
              <a:spcPts val="1200"/>
            </a:spcAft>
            <a:buChar char="••"/>
          </a:pPr>
          <a:r>
            <a:rPr lang="en-US" sz="1400" b="1" kern="1200" dirty="0">
              <a:solidFill>
                <a:srgbClr val="000000"/>
              </a:solidFill>
            </a:rPr>
            <a:t>Keeps track of TCP sequence numbers to prevent attacks that depend on the sequence number</a:t>
          </a:r>
        </a:p>
        <a:p>
          <a:pPr marL="114300" lvl="1" indent="-114300" algn="l" defTabSz="622300" rtl="0">
            <a:lnSpc>
              <a:spcPct val="90000"/>
            </a:lnSpc>
            <a:spcBef>
              <a:spcPct val="0"/>
            </a:spcBef>
            <a:spcAft>
              <a:spcPts val="1200"/>
            </a:spcAft>
            <a:buChar char="••"/>
          </a:pPr>
          <a:r>
            <a:rPr lang="en-US" sz="1400" b="1" kern="1200" dirty="0">
              <a:solidFill>
                <a:srgbClr val="000000"/>
              </a:solidFill>
            </a:rPr>
            <a:t>Inspects data for protocols like FTP, IM and SIPS commands</a:t>
          </a:r>
        </a:p>
      </dsp:txBody>
      <dsp:txXfrm>
        <a:off x="5002847" y="1304728"/>
        <a:ext cx="2938453" cy="2820774"/>
      </dsp:txXfrm>
    </dsp:sp>
    <dsp:sp modelId="{E2FA6206-43E2-9C4F-9C4A-69E3356DFFF0}">
      <dsp:nvSpPr>
        <dsp:cNvPr id="0" name=""/>
        <dsp:cNvSpPr/>
      </dsp:nvSpPr>
      <dsp:spPr>
        <a:xfrm>
          <a:off x="4274191" y="2057370"/>
          <a:ext cx="282269" cy="28226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lang="en-US" sz="1100" kern="1200"/>
        </a:p>
      </dsp:txBody>
      <dsp:txXfrm>
        <a:off x="4287970" y="2071149"/>
        <a:ext cx="254711" cy="254711"/>
      </dsp:txXfrm>
    </dsp:sp>
    <dsp:sp modelId="{C2E21EDD-344F-DC49-916B-AA2A8594287A}">
      <dsp:nvSpPr>
        <dsp:cNvPr id="0" name=""/>
        <dsp:cNvSpPr/>
      </dsp:nvSpPr>
      <dsp:spPr>
        <a:xfrm flipV="1">
          <a:off x="4274197" y="2959316"/>
          <a:ext cx="367030" cy="37362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endParaRPr lang="en-US" sz="1400" kern="1200" dirty="0"/>
        </a:p>
      </dsp:txBody>
      <dsp:txXfrm rot="10800000">
        <a:off x="4292114" y="2977233"/>
        <a:ext cx="331196" cy="33778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7038D4-9790-5948-8810-AD467ED2458B}">
      <dsp:nvSpPr>
        <dsp:cNvPr id="0" name=""/>
        <dsp:cNvSpPr/>
      </dsp:nvSpPr>
      <dsp:spPr>
        <a:xfrm>
          <a:off x="228577" y="0"/>
          <a:ext cx="3505233" cy="974615"/>
        </a:xfrm>
        <a:prstGeom prst="round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rtl="0">
            <a:lnSpc>
              <a:spcPct val="90000"/>
            </a:lnSpc>
            <a:spcBef>
              <a:spcPct val="0"/>
            </a:spcBef>
            <a:spcAft>
              <a:spcPct val="35000"/>
            </a:spcAft>
          </a:pPr>
          <a:r>
            <a:rPr lang="en-US" sz="2800" b="1" kern="1200" dirty="0">
              <a:solidFill>
                <a:srgbClr val="000000"/>
              </a:solidFill>
            </a:rPr>
            <a:t>Circuit level proxy</a:t>
          </a:r>
          <a:endParaRPr lang="en-US" sz="2800" kern="1200" dirty="0">
            <a:solidFill>
              <a:srgbClr val="000000"/>
            </a:solidFill>
          </a:endParaRPr>
        </a:p>
      </dsp:txBody>
      <dsp:txXfrm>
        <a:off x="276154" y="47577"/>
        <a:ext cx="3410079" cy="879461"/>
      </dsp:txXfrm>
    </dsp:sp>
    <dsp:sp modelId="{2BD3D853-2CC5-4E4E-AC3F-13C688B338D0}">
      <dsp:nvSpPr>
        <dsp:cNvPr id="0" name=""/>
        <dsp:cNvSpPr/>
      </dsp:nvSpPr>
      <dsp:spPr>
        <a:xfrm>
          <a:off x="0" y="1151492"/>
          <a:ext cx="8229600" cy="2684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4290" rIns="192024" bIns="34290" numCol="1" spcCol="1270" anchor="t" anchorCtr="0">
          <a:noAutofit/>
        </a:bodyPr>
        <a:lstStyle/>
        <a:p>
          <a:pPr marL="228600" lvl="1" indent="-228600" algn="l" defTabSz="933450" rtl="0">
            <a:lnSpc>
              <a:spcPct val="90000"/>
            </a:lnSpc>
            <a:spcBef>
              <a:spcPct val="0"/>
            </a:spcBef>
            <a:spcAft>
              <a:spcPts val="752"/>
            </a:spcAft>
            <a:buChar char="••"/>
          </a:pPr>
          <a:r>
            <a:rPr lang="en-US" sz="2100" b="0" kern="1200" dirty="0">
              <a:latin typeface="+mn-lt"/>
            </a:rPr>
            <a:t>Sets up two TCP connections, one between itself and a TCP user on an inner host and one on an outside host</a:t>
          </a:r>
        </a:p>
        <a:p>
          <a:pPr marL="228600" lvl="1" indent="-228600" algn="l" defTabSz="933450" rtl="0">
            <a:lnSpc>
              <a:spcPct val="90000"/>
            </a:lnSpc>
            <a:spcBef>
              <a:spcPct val="0"/>
            </a:spcBef>
            <a:spcAft>
              <a:spcPts val="752"/>
            </a:spcAft>
            <a:buChar char="••"/>
          </a:pPr>
          <a:r>
            <a:rPr lang="en-US" sz="2100" b="0" kern="1200" dirty="0">
              <a:latin typeface="+mn-lt"/>
            </a:rPr>
            <a:t>Relays TCP segments from one connection to the other without examining contents</a:t>
          </a:r>
        </a:p>
        <a:p>
          <a:pPr marL="228600" lvl="1" indent="-228600" algn="l" defTabSz="933450" rtl="0">
            <a:lnSpc>
              <a:spcPct val="90000"/>
            </a:lnSpc>
            <a:spcBef>
              <a:spcPct val="0"/>
            </a:spcBef>
            <a:spcAft>
              <a:spcPts val="752"/>
            </a:spcAft>
            <a:buChar char="••"/>
          </a:pPr>
          <a:r>
            <a:rPr lang="en-US" sz="2100" b="0" kern="1200" dirty="0">
              <a:latin typeface="+mn-lt"/>
            </a:rPr>
            <a:t>Security function consists of determining which connections will be allowed</a:t>
          </a:r>
        </a:p>
      </dsp:txBody>
      <dsp:txXfrm>
        <a:off x="0" y="1151492"/>
        <a:ext cx="8229600" cy="2684625"/>
      </dsp:txXfrm>
    </dsp:sp>
    <dsp:sp modelId="{680A8BD4-A2A2-1445-974B-A604BFA74D21}">
      <dsp:nvSpPr>
        <dsp:cNvPr id="0" name=""/>
        <dsp:cNvSpPr/>
      </dsp:nvSpPr>
      <dsp:spPr>
        <a:xfrm>
          <a:off x="368891" y="3528198"/>
          <a:ext cx="7467621" cy="1059733"/>
        </a:xfrm>
        <a:prstGeom prst="roundRect">
          <a:avLst/>
        </a:prstGeom>
        <a:solidFill>
          <a:schemeClr val="accent5">
            <a:lumMod val="75000"/>
          </a:schemeClr>
        </a:solidFill>
        <a:ln>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b="1" kern="1200" dirty="0">
              <a:solidFill>
                <a:schemeClr val="bg1"/>
              </a:solidFill>
            </a:rPr>
            <a:t>Typically used when inside users are trusted</a:t>
          </a:r>
          <a:endParaRPr lang="en-US" sz="2700" kern="1200" dirty="0">
            <a:solidFill>
              <a:schemeClr val="bg1"/>
            </a:solidFill>
          </a:endParaRPr>
        </a:p>
      </dsp:txBody>
      <dsp:txXfrm>
        <a:off x="420623" y="3579930"/>
        <a:ext cx="7364157" cy="956269"/>
      </dsp:txXfrm>
    </dsp:sp>
    <dsp:sp modelId="{49812E46-A3E8-5943-BDE1-B7EDEAAF5C2F}">
      <dsp:nvSpPr>
        <dsp:cNvPr id="0" name=""/>
        <dsp:cNvSpPr/>
      </dsp:nvSpPr>
      <dsp:spPr>
        <a:xfrm>
          <a:off x="0" y="4765833"/>
          <a:ext cx="8229600" cy="1357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4290" rIns="192024" bIns="34290" numCol="1" spcCol="1270" anchor="t" anchorCtr="0">
          <a:noAutofit/>
        </a:bodyPr>
        <a:lstStyle/>
        <a:p>
          <a:pPr marL="228600" lvl="1" indent="-228600" algn="l" defTabSz="933450" rtl="0">
            <a:lnSpc>
              <a:spcPct val="90000"/>
            </a:lnSpc>
            <a:spcBef>
              <a:spcPct val="0"/>
            </a:spcBef>
            <a:spcAft>
              <a:spcPts val="752"/>
            </a:spcAft>
            <a:buChar char="••"/>
          </a:pPr>
          <a:r>
            <a:rPr lang="en-US" sz="2100" b="0" kern="1200" dirty="0">
              <a:latin typeface="+mn-lt"/>
            </a:rPr>
            <a:t>May use application-level gateway inbound and circuit-level gateway outbound</a:t>
          </a:r>
        </a:p>
        <a:p>
          <a:pPr marL="228600" lvl="1" indent="-228600" algn="l" defTabSz="933450" rtl="0">
            <a:lnSpc>
              <a:spcPct val="90000"/>
            </a:lnSpc>
            <a:spcBef>
              <a:spcPct val="0"/>
            </a:spcBef>
            <a:spcAft>
              <a:spcPts val="752"/>
            </a:spcAft>
            <a:buChar char="••"/>
          </a:pPr>
          <a:r>
            <a:rPr lang="en-US" sz="2100" b="0" kern="1200" dirty="0">
              <a:latin typeface="+mn-lt"/>
            </a:rPr>
            <a:t>Lower overheads </a:t>
          </a:r>
        </a:p>
      </dsp:txBody>
      <dsp:txXfrm>
        <a:off x="0" y="4765833"/>
        <a:ext cx="8229600" cy="135792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A695DF-2B56-4E46-81C2-D5E3B37329A7}">
      <dsp:nvSpPr>
        <dsp:cNvPr id="0" name=""/>
        <dsp:cNvSpPr/>
      </dsp:nvSpPr>
      <dsp:spPr>
        <a:xfrm>
          <a:off x="437441" y="406526"/>
          <a:ext cx="3776472" cy="3776472"/>
        </a:xfrm>
        <a:prstGeom prst="pie">
          <a:avLst>
            <a:gd name="adj1" fmla="val 16200000"/>
            <a:gd name="adj2" fmla="val 1800000"/>
          </a:avLst>
        </a:prstGeom>
        <a:solidFill>
          <a:schemeClr val="accent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b="1" i="0" kern="1200" baseline="0" dirty="0">
              <a:solidFill>
                <a:srgbClr val="000000"/>
              </a:solidFill>
              <a:effectLst/>
              <a:latin typeface="+mj-lt"/>
            </a:rPr>
            <a:t>SOCKS server</a:t>
          </a:r>
        </a:p>
      </dsp:txBody>
      <dsp:txXfrm>
        <a:off x="2427732" y="1206779"/>
        <a:ext cx="1348740" cy="1123950"/>
      </dsp:txXfrm>
    </dsp:sp>
    <dsp:sp modelId="{1D5EE016-9D49-B349-AAC6-E27D3F667411}">
      <dsp:nvSpPr>
        <dsp:cNvPr id="0" name=""/>
        <dsp:cNvSpPr/>
      </dsp:nvSpPr>
      <dsp:spPr>
        <a:xfrm>
          <a:off x="381001" y="533394"/>
          <a:ext cx="3776472" cy="3776472"/>
        </a:xfrm>
        <a:prstGeom prst="pie">
          <a:avLst>
            <a:gd name="adj1" fmla="val 1800000"/>
            <a:gd name="adj2" fmla="val 900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b="1" i="0" kern="1200" baseline="0" dirty="0">
              <a:solidFill>
                <a:srgbClr val="000000"/>
              </a:solidFill>
              <a:effectLst/>
              <a:latin typeface="+mj-lt"/>
            </a:rPr>
            <a:t>SOCKS client library</a:t>
          </a:r>
        </a:p>
      </dsp:txBody>
      <dsp:txXfrm>
        <a:off x="1280161" y="2983605"/>
        <a:ext cx="2023110" cy="989076"/>
      </dsp:txXfrm>
    </dsp:sp>
    <dsp:sp modelId="{763A31FD-2F52-3B4E-9516-F7DAA7030D86}">
      <dsp:nvSpPr>
        <dsp:cNvPr id="0" name=""/>
        <dsp:cNvSpPr/>
      </dsp:nvSpPr>
      <dsp:spPr>
        <a:xfrm>
          <a:off x="281886" y="406526"/>
          <a:ext cx="3776472" cy="3776472"/>
        </a:xfrm>
        <a:prstGeom prst="pie">
          <a:avLst>
            <a:gd name="adj1" fmla="val 9000000"/>
            <a:gd name="adj2" fmla="val 1620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b="1" i="0" kern="1200" baseline="0" dirty="0">
              <a:solidFill>
                <a:srgbClr val="000000"/>
              </a:solidFill>
              <a:effectLst/>
              <a:latin typeface="+mj-lt"/>
            </a:rPr>
            <a:t>SOCKS-</a:t>
          </a:r>
          <a:r>
            <a:rPr lang="en-US" sz="1600" b="1" i="0" kern="1200" baseline="0" dirty="0" err="1">
              <a:solidFill>
                <a:srgbClr val="000000"/>
              </a:solidFill>
              <a:effectLst/>
              <a:latin typeface="+mj-lt"/>
            </a:rPr>
            <a:t>ified</a:t>
          </a:r>
          <a:r>
            <a:rPr lang="en-US" sz="1600" b="1" i="0" kern="1200" baseline="0" dirty="0">
              <a:solidFill>
                <a:srgbClr val="000000"/>
              </a:solidFill>
              <a:effectLst/>
              <a:latin typeface="+mj-lt"/>
            </a:rPr>
            <a:t> client applications</a:t>
          </a:r>
        </a:p>
      </dsp:txBody>
      <dsp:txXfrm>
        <a:off x="719327" y="1206779"/>
        <a:ext cx="1348740" cy="1123950"/>
      </dsp:txXfrm>
    </dsp:sp>
    <dsp:sp modelId="{9A295D6F-0776-3643-8F22-B6ED1E29021E}">
      <dsp:nvSpPr>
        <dsp:cNvPr id="0" name=""/>
        <dsp:cNvSpPr/>
      </dsp:nvSpPr>
      <dsp:spPr>
        <a:xfrm>
          <a:off x="203971" y="172745"/>
          <a:ext cx="4244035" cy="4244035"/>
        </a:xfrm>
        <a:prstGeom prst="circularArrow">
          <a:avLst>
            <a:gd name="adj1" fmla="val 5085"/>
            <a:gd name="adj2" fmla="val 327528"/>
            <a:gd name="adj3" fmla="val 1472472"/>
            <a:gd name="adj4" fmla="val 16199432"/>
            <a:gd name="adj5" fmla="val 5932"/>
          </a:avLst>
        </a:prstGeom>
        <a:solidFill>
          <a:schemeClr val="tx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CF524E1-9020-0A4E-A3EF-8EB024E2515E}">
      <dsp:nvSpPr>
        <dsp:cNvPr id="0" name=""/>
        <dsp:cNvSpPr/>
      </dsp:nvSpPr>
      <dsp:spPr>
        <a:xfrm>
          <a:off x="147219" y="299374"/>
          <a:ext cx="4244035" cy="4244035"/>
        </a:xfrm>
        <a:prstGeom prst="circularArrow">
          <a:avLst>
            <a:gd name="adj1" fmla="val 5085"/>
            <a:gd name="adj2" fmla="val 327528"/>
            <a:gd name="adj3" fmla="val 8671970"/>
            <a:gd name="adj4" fmla="val 1800502"/>
            <a:gd name="adj5" fmla="val 5932"/>
          </a:avLst>
        </a:prstGeom>
        <a:solidFill>
          <a:schemeClr val="tx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1905C2F3-686C-7A42-8B3C-887B46EBE657}">
      <dsp:nvSpPr>
        <dsp:cNvPr id="0" name=""/>
        <dsp:cNvSpPr/>
      </dsp:nvSpPr>
      <dsp:spPr>
        <a:xfrm>
          <a:off x="47793" y="172745"/>
          <a:ext cx="4244035" cy="4244035"/>
        </a:xfrm>
        <a:prstGeom prst="circularArrow">
          <a:avLst>
            <a:gd name="adj1" fmla="val 5085"/>
            <a:gd name="adj2" fmla="val 327528"/>
            <a:gd name="adj3" fmla="val 15873039"/>
            <a:gd name="adj4" fmla="val 9000000"/>
            <a:gd name="adj5" fmla="val 5932"/>
          </a:avLst>
        </a:prstGeom>
        <a:solidFill>
          <a:schemeClr val="tx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61621C-40F9-2242-9E07-47B868528A4B}">
      <dsp:nvSpPr>
        <dsp:cNvPr id="0" name=""/>
        <dsp:cNvSpPr/>
      </dsp:nvSpPr>
      <dsp:spPr>
        <a:xfrm>
          <a:off x="1032" y="1025317"/>
          <a:ext cx="2013365" cy="2013365"/>
        </a:xfrm>
        <a:prstGeom prst="ellipse">
          <a:avLst/>
        </a:prstGeom>
        <a:solidFill>
          <a:schemeClr val="accent3">
            <a:lumMod val="75000"/>
          </a:schemeClr>
        </a:solidFill>
        <a:ln>
          <a:solidFill>
            <a:schemeClr val="bg1"/>
          </a:solidFill>
        </a:ln>
        <a:effectLst/>
      </dsp:spPr>
      <dsp:style>
        <a:lnRef idx="0">
          <a:scrgbClr r="0" g="0" b="0"/>
        </a:lnRef>
        <a:fillRef idx="3">
          <a:scrgbClr r="0" g="0" b="0"/>
        </a:fillRef>
        <a:effectRef idx="0">
          <a:scrgbClr r="0" g="0" b="0"/>
        </a:effectRef>
        <a:fontRef idx="minor">
          <a:schemeClr val="tx1"/>
        </a:fontRef>
      </dsp:style>
      <dsp:txBody>
        <a:bodyPr spcFirstLastPara="0" vert="horz" wrap="square" lIns="110802" tIns="25400" rIns="110802" bIns="25400" numCol="1" spcCol="1270" anchor="ctr" anchorCtr="0">
          <a:noAutofit/>
        </a:bodyPr>
        <a:lstStyle/>
        <a:p>
          <a:pPr lvl="0" algn="ctr" defTabSz="889000">
            <a:lnSpc>
              <a:spcPct val="90000"/>
            </a:lnSpc>
            <a:spcBef>
              <a:spcPct val="0"/>
            </a:spcBef>
            <a:spcAft>
              <a:spcPct val="35000"/>
            </a:spcAft>
          </a:pPr>
          <a:r>
            <a:rPr lang="en-US" sz="2000" b="1" kern="1200" baseline="0" dirty="0">
              <a:solidFill>
                <a:schemeClr val="bg1"/>
              </a:solidFill>
              <a:effectLst/>
              <a:latin typeface="+mj-lt"/>
            </a:rPr>
            <a:t>Pattern matching</a:t>
          </a:r>
        </a:p>
      </dsp:txBody>
      <dsp:txXfrm>
        <a:off x="295882" y="1320167"/>
        <a:ext cx="1423665" cy="1423665"/>
      </dsp:txXfrm>
    </dsp:sp>
    <dsp:sp modelId="{2AFA1C34-9C9C-5F4E-BD76-AA2A429D8A35}">
      <dsp:nvSpPr>
        <dsp:cNvPr id="0" name=""/>
        <dsp:cNvSpPr/>
      </dsp:nvSpPr>
      <dsp:spPr>
        <a:xfrm>
          <a:off x="1611724" y="1025317"/>
          <a:ext cx="2013365" cy="2013365"/>
        </a:xfrm>
        <a:prstGeom prst="ellipse">
          <a:avLst/>
        </a:prstGeom>
        <a:solidFill>
          <a:schemeClr val="accent5">
            <a:lumMod val="75000"/>
          </a:schemeClr>
        </a:solidFill>
        <a:ln>
          <a:solidFill>
            <a:schemeClr val="bg1"/>
          </a:solidFill>
        </a:ln>
        <a:effectLst/>
      </dsp:spPr>
      <dsp:style>
        <a:lnRef idx="0">
          <a:scrgbClr r="0" g="0" b="0"/>
        </a:lnRef>
        <a:fillRef idx="3">
          <a:scrgbClr r="0" g="0" b="0"/>
        </a:fillRef>
        <a:effectRef idx="0">
          <a:scrgbClr r="0" g="0" b="0"/>
        </a:effectRef>
        <a:fontRef idx="minor">
          <a:schemeClr val="tx1"/>
        </a:fontRef>
      </dsp:style>
      <dsp:txBody>
        <a:bodyPr spcFirstLastPara="0" vert="horz" wrap="square" lIns="110802" tIns="25400" rIns="110802" bIns="25400" numCol="1" spcCol="1270" anchor="ctr" anchorCtr="0">
          <a:noAutofit/>
        </a:bodyPr>
        <a:lstStyle/>
        <a:p>
          <a:pPr lvl="0" algn="ctr" defTabSz="889000">
            <a:lnSpc>
              <a:spcPct val="90000"/>
            </a:lnSpc>
            <a:spcBef>
              <a:spcPct val="0"/>
            </a:spcBef>
            <a:spcAft>
              <a:spcPct val="35000"/>
            </a:spcAft>
          </a:pPr>
          <a:r>
            <a:rPr lang="en-US" sz="2000" b="1" kern="1200" baseline="0" dirty="0" err="1">
              <a:solidFill>
                <a:schemeClr val="bg1"/>
              </a:solidFill>
              <a:effectLst/>
              <a:latin typeface="+mj-lt"/>
            </a:rPr>
            <a:t>Stateful</a:t>
          </a:r>
          <a:r>
            <a:rPr lang="en-US" sz="2000" b="1" kern="1200" baseline="0" dirty="0">
              <a:solidFill>
                <a:schemeClr val="bg1"/>
              </a:solidFill>
              <a:effectLst/>
              <a:latin typeface="+mj-lt"/>
            </a:rPr>
            <a:t> matching</a:t>
          </a:r>
        </a:p>
      </dsp:txBody>
      <dsp:txXfrm>
        <a:off x="1906574" y="1320167"/>
        <a:ext cx="1423665" cy="1423665"/>
      </dsp:txXfrm>
    </dsp:sp>
    <dsp:sp modelId="{D9B31B60-4DAE-404A-AD0A-90713C885688}">
      <dsp:nvSpPr>
        <dsp:cNvPr id="0" name=""/>
        <dsp:cNvSpPr/>
      </dsp:nvSpPr>
      <dsp:spPr>
        <a:xfrm>
          <a:off x="3222417" y="1025317"/>
          <a:ext cx="2013365" cy="2013365"/>
        </a:xfrm>
        <a:prstGeom prst="ellipse">
          <a:avLst/>
        </a:prstGeom>
        <a:solidFill>
          <a:schemeClr val="accent1"/>
        </a:solidFill>
        <a:ln>
          <a:solidFill>
            <a:schemeClr val="bg1"/>
          </a:solidFill>
        </a:ln>
        <a:effectLst/>
      </dsp:spPr>
      <dsp:style>
        <a:lnRef idx="0">
          <a:scrgbClr r="0" g="0" b="0"/>
        </a:lnRef>
        <a:fillRef idx="3">
          <a:scrgbClr r="0" g="0" b="0"/>
        </a:fillRef>
        <a:effectRef idx="0">
          <a:scrgbClr r="0" g="0" b="0"/>
        </a:effectRef>
        <a:fontRef idx="minor">
          <a:schemeClr val="tx1"/>
        </a:fontRef>
      </dsp:style>
      <dsp:txBody>
        <a:bodyPr spcFirstLastPara="0" vert="horz" wrap="square" lIns="110802" tIns="25400" rIns="110802" bIns="25400" numCol="1" spcCol="1270" anchor="ctr" anchorCtr="0">
          <a:noAutofit/>
        </a:bodyPr>
        <a:lstStyle/>
        <a:p>
          <a:pPr lvl="0" algn="ctr" defTabSz="889000">
            <a:lnSpc>
              <a:spcPct val="90000"/>
            </a:lnSpc>
            <a:spcBef>
              <a:spcPct val="0"/>
            </a:spcBef>
            <a:spcAft>
              <a:spcPct val="35000"/>
            </a:spcAft>
          </a:pPr>
          <a:r>
            <a:rPr lang="en-US" sz="2000" b="1" kern="1200" baseline="0" dirty="0">
              <a:solidFill>
                <a:schemeClr val="bg1"/>
              </a:solidFill>
              <a:effectLst/>
              <a:latin typeface="+mj-lt"/>
            </a:rPr>
            <a:t>Protocol anomaly</a:t>
          </a:r>
        </a:p>
      </dsp:txBody>
      <dsp:txXfrm>
        <a:off x="3517267" y="1320167"/>
        <a:ext cx="1423665" cy="1423665"/>
      </dsp:txXfrm>
    </dsp:sp>
    <dsp:sp modelId="{D4660AD0-B920-D44D-9B51-7EBD4D38D3FC}">
      <dsp:nvSpPr>
        <dsp:cNvPr id="0" name=""/>
        <dsp:cNvSpPr/>
      </dsp:nvSpPr>
      <dsp:spPr>
        <a:xfrm>
          <a:off x="4833109" y="1025317"/>
          <a:ext cx="2013365" cy="2013365"/>
        </a:xfrm>
        <a:prstGeom prst="ellipse">
          <a:avLst/>
        </a:prstGeom>
        <a:solidFill>
          <a:schemeClr val="accent5">
            <a:lumMod val="75000"/>
          </a:schemeClr>
        </a:solidFill>
        <a:ln>
          <a:solidFill>
            <a:schemeClr val="bg1"/>
          </a:solidFill>
        </a:ln>
        <a:effectLst/>
      </dsp:spPr>
      <dsp:style>
        <a:lnRef idx="0">
          <a:scrgbClr r="0" g="0" b="0"/>
        </a:lnRef>
        <a:fillRef idx="3">
          <a:scrgbClr r="0" g="0" b="0"/>
        </a:fillRef>
        <a:effectRef idx="0">
          <a:scrgbClr r="0" g="0" b="0"/>
        </a:effectRef>
        <a:fontRef idx="minor">
          <a:schemeClr val="tx1"/>
        </a:fontRef>
      </dsp:style>
      <dsp:txBody>
        <a:bodyPr spcFirstLastPara="0" vert="horz" wrap="square" lIns="110802" tIns="25400" rIns="110802" bIns="25400" numCol="1" spcCol="1270" anchor="ctr" anchorCtr="0">
          <a:noAutofit/>
        </a:bodyPr>
        <a:lstStyle/>
        <a:p>
          <a:pPr lvl="0" algn="ctr" defTabSz="889000">
            <a:lnSpc>
              <a:spcPct val="90000"/>
            </a:lnSpc>
            <a:spcBef>
              <a:spcPct val="0"/>
            </a:spcBef>
            <a:spcAft>
              <a:spcPct val="35000"/>
            </a:spcAft>
          </a:pPr>
          <a:r>
            <a:rPr lang="en-US" sz="2000" b="1" kern="1200" baseline="0" dirty="0">
              <a:solidFill>
                <a:schemeClr val="bg1"/>
              </a:solidFill>
              <a:effectLst/>
              <a:latin typeface="+mj-lt"/>
            </a:rPr>
            <a:t>Traffic anomaly</a:t>
          </a:r>
        </a:p>
      </dsp:txBody>
      <dsp:txXfrm>
        <a:off x="5127959" y="1320167"/>
        <a:ext cx="1423665" cy="1423665"/>
      </dsp:txXfrm>
    </dsp:sp>
    <dsp:sp modelId="{5F4430A6-EDA8-5C45-B705-F8A7084E98D5}">
      <dsp:nvSpPr>
        <dsp:cNvPr id="0" name=""/>
        <dsp:cNvSpPr/>
      </dsp:nvSpPr>
      <dsp:spPr>
        <a:xfrm>
          <a:off x="6443802" y="1025317"/>
          <a:ext cx="2013365" cy="2013365"/>
        </a:xfrm>
        <a:prstGeom prst="ellipse">
          <a:avLst/>
        </a:prstGeom>
        <a:solidFill>
          <a:schemeClr val="accent3">
            <a:lumMod val="75000"/>
          </a:schemeClr>
        </a:solidFill>
        <a:ln>
          <a:solidFill>
            <a:schemeClr val="bg1"/>
          </a:solidFill>
        </a:ln>
        <a:effectLst/>
      </dsp:spPr>
      <dsp:style>
        <a:lnRef idx="0">
          <a:scrgbClr r="0" g="0" b="0"/>
        </a:lnRef>
        <a:fillRef idx="3">
          <a:scrgbClr r="0" g="0" b="0"/>
        </a:fillRef>
        <a:effectRef idx="0">
          <a:scrgbClr r="0" g="0" b="0"/>
        </a:effectRef>
        <a:fontRef idx="minor">
          <a:schemeClr val="tx1"/>
        </a:fontRef>
      </dsp:style>
      <dsp:txBody>
        <a:bodyPr spcFirstLastPara="0" vert="horz" wrap="square" lIns="110802" tIns="25400" rIns="110802" bIns="25400" numCol="1" spcCol="1270" anchor="ctr" anchorCtr="0">
          <a:noAutofit/>
        </a:bodyPr>
        <a:lstStyle/>
        <a:p>
          <a:pPr lvl="0" algn="ctr" defTabSz="889000">
            <a:lnSpc>
              <a:spcPct val="90000"/>
            </a:lnSpc>
            <a:spcBef>
              <a:spcPct val="0"/>
            </a:spcBef>
            <a:spcAft>
              <a:spcPct val="35000"/>
            </a:spcAft>
          </a:pPr>
          <a:r>
            <a:rPr lang="en-US" sz="2000" b="1" kern="1200" baseline="0" dirty="0">
              <a:solidFill>
                <a:schemeClr val="bg1"/>
              </a:solidFill>
              <a:effectLst/>
              <a:latin typeface="+mj-lt"/>
            </a:rPr>
            <a:t>Statistical anomaly</a:t>
          </a:r>
        </a:p>
      </dsp:txBody>
      <dsp:txXfrm>
        <a:off x="6738652" y="1320167"/>
        <a:ext cx="1423665" cy="142366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D2DB4E-75D6-9B4C-9172-3BCE3275973B}">
      <dsp:nvSpPr>
        <dsp:cNvPr id="0" name=""/>
        <dsp:cNvSpPr/>
      </dsp:nvSpPr>
      <dsp:spPr>
        <a:xfrm>
          <a:off x="539" y="0"/>
          <a:ext cx="1402705" cy="4894263"/>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a:ea typeface="+mn-ea"/>
            </a:rPr>
            <a:t>Drop</a:t>
          </a:r>
          <a:endParaRPr lang="en-US" sz="3300" kern="1200" dirty="0"/>
        </a:p>
      </dsp:txBody>
      <dsp:txXfrm>
        <a:off x="539" y="0"/>
        <a:ext cx="1402705" cy="1468278"/>
      </dsp:txXfrm>
    </dsp:sp>
    <dsp:sp modelId="{FFCF2C7A-BAC5-B74E-8611-DAFEE85A797E}">
      <dsp:nvSpPr>
        <dsp:cNvPr id="0" name=""/>
        <dsp:cNvSpPr/>
      </dsp:nvSpPr>
      <dsp:spPr>
        <a:xfrm>
          <a:off x="140810" y="1468278"/>
          <a:ext cx="1122164" cy="3181270"/>
        </a:xfrm>
        <a:prstGeom prst="roundRect">
          <a:avLst>
            <a:gd name="adj" fmla="val 10000"/>
          </a:avLst>
        </a:prstGeom>
        <a:solidFill>
          <a:schemeClr val="accent3">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180" tIns="32385" rIns="43180" bIns="32385" numCol="1" spcCol="1270" anchor="ctr" anchorCtr="0">
          <a:noAutofit/>
        </a:bodyPr>
        <a:lstStyle/>
        <a:p>
          <a:pPr lvl="0" algn="ctr" defTabSz="755650">
            <a:lnSpc>
              <a:spcPct val="90000"/>
            </a:lnSpc>
            <a:spcBef>
              <a:spcPct val="0"/>
            </a:spcBef>
            <a:spcAft>
              <a:spcPct val="35000"/>
            </a:spcAft>
          </a:pPr>
          <a:r>
            <a:rPr lang="en-US" sz="1700" b="1" kern="1200" dirty="0">
              <a:solidFill>
                <a:schemeClr val="bg1"/>
              </a:solidFill>
              <a:effectLst/>
              <a:ea typeface="+mn-ea"/>
            </a:rPr>
            <a:t>Snort rejects a packet based on the options defined in the rule and logs the result</a:t>
          </a:r>
        </a:p>
      </dsp:txBody>
      <dsp:txXfrm>
        <a:off x="173677" y="1501145"/>
        <a:ext cx="1056430" cy="3115536"/>
      </dsp:txXfrm>
    </dsp:sp>
    <dsp:sp modelId="{46736263-9C1B-B34F-BAE3-EE2264480AF7}">
      <dsp:nvSpPr>
        <dsp:cNvPr id="0" name=""/>
        <dsp:cNvSpPr/>
      </dsp:nvSpPr>
      <dsp:spPr>
        <a:xfrm>
          <a:off x="1508447" y="0"/>
          <a:ext cx="1402705" cy="4894263"/>
        </a:xfrm>
        <a:prstGeom prst="roundRect">
          <a:avLst>
            <a:gd name="adj" fmla="val 10000"/>
          </a:avLst>
        </a:prstGeom>
        <a:solidFill>
          <a:schemeClr val="accent6"/>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a:ea typeface="+mn-ea"/>
            </a:rPr>
            <a:t>Reject</a:t>
          </a:r>
        </a:p>
      </dsp:txBody>
      <dsp:txXfrm>
        <a:off x="1508447" y="0"/>
        <a:ext cx="1402705" cy="1468278"/>
      </dsp:txXfrm>
    </dsp:sp>
    <dsp:sp modelId="{B7FFB6DE-C664-9440-9596-251E74FF2E69}">
      <dsp:nvSpPr>
        <dsp:cNvPr id="0" name=""/>
        <dsp:cNvSpPr/>
      </dsp:nvSpPr>
      <dsp:spPr>
        <a:xfrm>
          <a:off x="1648717" y="1468278"/>
          <a:ext cx="1122164" cy="3181270"/>
        </a:xfrm>
        <a:prstGeom prst="roundRect">
          <a:avLst>
            <a:gd name="adj" fmla="val 10000"/>
          </a:avLst>
        </a:prstGeom>
        <a:solidFill>
          <a:schemeClr val="accent6">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180" tIns="32385" rIns="43180" bIns="32385" numCol="1" spcCol="1270" anchor="ctr" anchorCtr="0">
          <a:noAutofit/>
        </a:bodyPr>
        <a:lstStyle/>
        <a:p>
          <a:pPr lvl="0" algn="ctr" defTabSz="755650">
            <a:lnSpc>
              <a:spcPct val="90000"/>
            </a:lnSpc>
            <a:spcBef>
              <a:spcPct val="0"/>
            </a:spcBef>
            <a:spcAft>
              <a:spcPct val="35000"/>
            </a:spcAft>
          </a:pPr>
          <a:r>
            <a:rPr lang="en-US" sz="1700" b="1" kern="1200" dirty="0">
              <a:solidFill>
                <a:schemeClr val="bg1"/>
              </a:solidFill>
              <a:effectLst/>
              <a:ea typeface="+mn-ea"/>
            </a:rPr>
            <a:t>Packet is rejected and result is logged and an error message is returned</a:t>
          </a:r>
        </a:p>
      </dsp:txBody>
      <dsp:txXfrm>
        <a:off x="1681584" y="1501145"/>
        <a:ext cx="1056430" cy="3115536"/>
      </dsp:txXfrm>
    </dsp:sp>
    <dsp:sp modelId="{BD6AD5D4-0FD5-044C-B5D0-D67A7E98E2BB}">
      <dsp:nvSpPr>
        <dsp:cNvPr id="0" name=""/>
        <dsp:cNvSpPr/>
      </dsp:nvSpPr>
      <dsp:spPr>
        <a:xfrm>
          <a:off x="3016355" y="0"/>
          <a:ext cx="1402705" cy="4894263"/>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a:ea typeface="+mn-ea"/>
            </a:rPr>
            <a:t>Sdrop</a:t>
          </a:r>
          <a:endParaRPr lang="en-US" sz="3300" kern="1200" dirty="0">
            <a:ea typeface="+mn-ea"/>
          </a:endParaRPr>
        </a:p>
      </dsp:txBody>
      <dsp:txXfrm>
        <a:off x="3016355" y="0"/>
        <a:ext cx="1402705" cy="1468278"/>
      </dsp:txXfrm>
    </dsp:sp>
    <dsp:sp modelId="{38E1A635-F1B1-A242-BE4A-DADD34AD60FF}">
      <dsp:nvSpPr>
        <dsp:cNvPr id="0" name=""/>
        <dsp:cNvSpPr/>
      </dsp:nvSpPr>
      <dsp:spPr>
        <a:xfrm>
          <a:off x="3156625" y="1468278"/>
          <a:ext cx="1122164" cy="3181270"/>
        </a:xfrm>
        <a:prstGeom prst="roundRect">
          <a:avLst>
            <a:gd name="adj" fmla="val 10000"/>
          </a:avLst>
        </a:prstGeom>
        <a:solidFill>
          <a:schemeClr val="accent5">
            <a:lumMod val="40000"/>
            <a:lumOff val="6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180" tIns="32385" rIns="43180" bIns="32385" numCol="1" spcCol="1270" anchor="ctr" anchorCtr="0">
          <a:noAutofit/>
        </a:bodyPr>
        <a:lstStyle/>
        <a:p>
          <a:pPr lvl="0" algn="ctr" defTabSz="755650">
            <a:lnSpc>
              <a:spcPct val="90000"/>
            </a:lnSpc>
            <a:spcBef>
              <a:spcPct val="0"/>
            </a:spcBef>
            <a:spcAft>
              <a:spcPct val="35000"/>
            </a:spcAft>
          </a:pPr>
          <a:r>
            <a:rPr lang="en-US" sz="1700" b="1" kern="1200" dirty="0">
              <a:solidFill>
                <a:schemeClr val="bg1"/>
              </a:solidFill>
              <a:effectLst/>
              <a:ea typeface="+mn-ea"/>
            </a:rPr>
            <a:t>Packet is rejected but not logged</a:t>
          </a:r>
        </a:p>
      </dsp:txBody>
      <dsp:txXfrm>
        <a:off x="3189492" y="1501145"/>
        <a:ext cx="1056430" cy="3115536"/>
      </dsp:txXfrm>
    </dsp:sp>
  </dsp:spTree>
</dsp:drawing>
</file>

<file path=ppt/diagrams/layout1.xml><?xml version="1.0" encoding="utf-8"?>
<dgm:layoutDef xmlns:dgm="http://schemas.openxmlformats.org/drawingml/2006/diagram" xmlns:a="http://schemas.openxmlformats.org/drawingml/2006/main" uniqueId="urn:microsoft.com/office/officeart/2008/layout/VerticalAccentList">
  <dgm:title val=""/>
  <dgm:desc val=""/>
  <dgm:catLst>
    <dgm:cat type="list" pri="16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dgm:chPref/>
      <dgm:dir/>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constrLst>
      <dgm:constr type="primFontSz" for="des" forName="parenttext" refType="primFontSz" refFor="des" refForName="childtext" op="gte"/>
      <dgm:constr type="w" for="ch" forName="composite" refType="w"/>
      <dgm:constr type="h" for="ch" forName="composite" refType="h"/>
      <dgm:constr type="w" for="ch" forName="parallelogramComposite" refType="w"/>
      <dgm:constr type="h" for="ch" forName="parallelogramComposite" refType="h"/>
      <dgm:constr type="w" for="ch" forName="parenttextcomposite" refType="w" fact="0.9"/>
      <dgm:constr type="h" for="ch" forName="parenttextcomposite" refType="h" fact="0.6"/>
      <dgm:constr type="h" for="ch" forName="sibTrans" refType="h" refFor="ch" refForName="composite" op="equ" fact="0.02"/>
      <dgm:constr type="h" for="ch" forName="sibTrans" op="equ"/>
    </dgm:constrLst>
    <dgm:forEach name="nodesForEach" axis="ch" ptType="node">
      <dgm:layoutNode name="parenttextcomposite">
        <dgm:alg type="composite">
          <dgm:param type="ar" val="11"/>
        </dgm:alg>
        <dgm:shape xmlns:r="http://schemas.openxmlformats.org/officeDocument/2006/relationships" r:blip="">
          <dgm:adjLst/>
        </dgm:shape>
        <dgm:constrLst>
          <dgm:constr type="h" for="ch" forName="parenttext" refType="h"/>
          <dgm:constr type="w" for="ch" forName="parenttext" refType="w"/>
        </dgm:constrLst>
        <dgm:layoutNode name="parenttext" styleLbl="revTx">
          <dgm:varLst>
            <dgm:chMax/>
            <dgm:chPref val="2"/>
            <dgm:bulletEnabled val="1"/>
          </dgm:varLst>
          <dgm:choose name="Name4">
            <dgm:if name="Name5" func="var" arg="dir" op="equ" val="norm">
              <dgm:alg type="tx">
                <dgm:param type="parTxLTRAlign" val="l"/>
                <dgm:param type="txAnchorVert" val="b"/>
              </dgm:alg>
            </dgm:if>
            <dgm:else name="Name6">
              <dgm:alg type="tx">
                <dgm:param type="parTxLTRAlign" val="r"/>
                <dgm:param type="txAnchorVert" val="b"/>
              </dgm:alg>
            </dgm:else>
          </dgm:choose>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choose name="Name7">
        <dgm:if name="Name8" axis="ch" ptType="node" func="cnt" op="gte" val="1">
          <dgm:layoutNode name="composite">
            <dgm:alg type="composite">
              <dgm:param type="ar" val="6"/>
            </dgm:alg>
            <dgm:shape xmlns:r="http://schemas.openxmlformats.org/officeDocument/2006/relationships" r:blip="">
              <dgm:adjLst/>
            </dgm:shape>
            <dgm:choose name="Name9">
              <dgm:if name="Name10" func="var" arg="dir" op="equ" val="norm">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301"/>
                  <dgm:constr type="t" for="ch" forName="childtext" refType="h" fact="0.1"/>
                  <dgm:constr type="w" for="ch" forName="childtext" refType="w" fact="0.9117"/>
                  <dgm:constr type="h" for="ch" forName="childtext" refType="h" fact="0.8"/>
                </dgm:constrLst>
              </dgm:if>
              <dgm:else name="Name11">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883"/>
                  <dgm:constr type="t" for="ch" forName="childtext" refType="h" fact="0.1"/>
                  <dgm:constr type="w" for="ch" forName="childtext" refType="w" fact="0.9117"/>
                  <dgm:constr type="h" for="ch" forName="childtext" refType="h" fact="0.8"/>
                </dgm:constrLst>
              </dgm:else>
            </dgm:choose>
            <dgm:ruleLst/>
            <dgm:layoutNode name="chevron1" styleLbl="alignNode1">
              <dgm:alg type="sp"/>
              <dgm:choose name="Name12">
                <dgm:if name="Name13" func="var" arg="dir" op="equ" val="norm">
                  <dgm:shape xmlns:r="http://schemas.openxmlformats.org/officeDocument/2006/relationships" type="chevron" r:blip="">
                    <dgm:adjLst>
                      <dgm:adj idx="1" val="0.7061"/>
                    </dgm:adjLst>
                  </dgm:shape>
                </dgm:if>
                <dgm:else name="Name14">
                  <dgm:shape xmlns:r="http://schemas.openxmlformats.org/officeDocument/2006/relationships" rot="180" type="chevron" r:blip="">
                    <dgm:adjLst>
                      <dgm:adj idx="1" val="0.7061"/>
                    </dgm:adjLst>
                  </dgm:shape>
                </dgm:else>
              </dgm:choose>
              <dgm:presOf/>
            </dgm:layoutNode>
            <dgm:layoutNode name="chevron2" styleLbl="alignNode1">
              <dgm:alg type="sp"/>
              <dgm:choose name="Name15">
                <dgm:if name="Name16" func="var" arg="dir" op="equ" val="norm">
                  <dgm:shape xmlns:r="http://schemas.openxmlformats.org/officeDocument/2006/relationships" type="chevron" r:blip="">
                    <dgm:adjLst>
                      <dgm:adj idx="1" val="0.7061"/>
                    </dgm:adjLst>
                  </dgm:shape>
                </dgm:if>
                <dgm:else name="Name17">
                  <dgm:shape xmlns:r="http://schemas.openxmlformats.org/officeDocument/2006/relationships" rot="180" type="chevron" r:blip="">
                    <dgm:adjLst>
                      <dgm:adj idx="1" val="0.7061"/>
                    </dgm:adjLst>
                  </dgm:shape>
                </dgm:else>
              </dgm:choose>
              <dgm:presOf/>
            </dgm:layoutNode>
            <dgm:layoutNode name="chevron3" styleLbl="alignNode1">
              <dgm:alg type="sp"/>
              <dgm:choose name="Name18">
                <dgm:if name="Name19" func="var" arg="dir" op="equ" val="norm">
                  <dgm:shape xmlns:r="http://schemas.openxmlformats.org/officeDocument/2006/relationships" type="chevron" r:blip="">
                    <dgm:adjLst>
                      <dgm:adj idx="1" val="0.7061"/>
                    </dgm:adjLst>
                  </dgm:shape>
                </dgm:if>
                <dgm:else name="Name20">
                  <dgm:shape xmlns:r="http://schemas.openxmlformats.org/officeDocument/2006/relationships" rot="180" type="chevron" r:blip="">
                    <dgm:adjLst>
                      <dgm:adj idx="1" val="0.7061"/>
                    </dgm:adjLst>
                  </dgm:shape>
                </dgm:else>
              </dgm:choose>
              <dgm:presOf/>
            </dgm:layoutNode>
            <dgm:layoutNode name="chevron4" styleLbl="alignNode1">
              <dgm:alg type="sp"/>
              <dgm:choose name="Name21">
                <dgm:if name="Name22" func="var" arg="dir" op="equ" val="norm">
                  <dgm:shape xmlns:r="http://schemas.openxmlformats.org/officeDocument/2006/relationships" type="chevron" r:blip="">
                    <dgm:adjLst>
                      <dgm:adj idx="1" val="0.7061"/>
                    </dgm:adjLst>
                  </dgm:shape>
                </dgm:if>
                <dgm:else name="Name23">
                  <dgm:shape xmlns:r="http://schemas.openxmlformats.org/officeDocument/2006/relationships" rot="180" type="chevron" r:blip="">
                    <dgm:adjLst>
                      <dgm:adj idx="1" val="0.7061"/>
                    </dgm:adjLst>
                  </dgm:shape>
                </dgm:else>
              </dgm:choose>
              <dgm:presOf/>
            </dgm:layoutNode>
            <dgm:layoutNode name="chevron5" styleLbl="alignNode1">
              <dgm:alg type="sp"/>
              <dgm:choose name="Name24">
                <dgm:if name="Name25" func="var" arg="dir" op="equ" val="norm">
                  <dgm:shape xmlns:r="http://schemas.openxmlformats.org/officeDocument/2006/relationships" type="chevron" r:blip="">
                    <dgm:adjLst>
                      <dgm:adj idx="1" val="0.7061"/>
                    </dgm:adjLst>
                  </dgm:shape>
                </dgm:if>
                <dgm:else name="Name26">
                  <dgm:shape xmlns:r="http://schemas.openxmlformats.org/officeDocument/2006/relationships" rot="180" type="chevron" r:blip="">
                    <dgm:adjLst>
                      <dgm:adj idx="1" val="0.7061"/>
                    </dgm:adjLst>
                  </dgm:shape>
                </dgm:else>
              </dgm:choose>
              <dgm:presOf/>
            </dgm:layoutNode>
            <dgm:layoutNode name="chevron6" styleLbl="alignNode1">
              <dgm:alg type="sp"/>
              <dgm:choose name="Name27">
                <dgm:if name="Name28" func="var" arg="dir" op="equ" val="norm">
                  <dgm:shape xmlns:r="http://schemas.openxmlformats.org/officeDocument/2006/relationships" type="chevron" r:blip="">
                    <dgm:adjLst>
                      <dgm:adj idx="1" val="0.7061"/>
                    </dgm:adjLst>
                  </dgm:shape>
                </dgm:if>
                <dgm:else name="Name29">
                  <dgm:shape xmlns:r="http://schemas.openxmlformats.org/officeDocument/2006/relationships" rot="180" type="chevron" r:blip="">
                    <dgm:adjLst>
                      <dgm:adj idx="1" val="0.7061"/>
                    </dgm:adjLst>
                  </dgm:shape>
                </dgm:else>
              </dgm:choose>
              <dgm:presOf/>
            </dgm:layoutNode>
            <dgm:layoutNode name="chevron7" styleLbl="alignNode1">
              <dgm:alg type="sp"/>
              <dgm:choose name="Name30">
                <dgm:if name="Name31" func="var" arg="dir" op="equ" val="norm">
                  <dgm:shape xmlns:r="http://schemas.openxmlformats.org/officeDocument/2006/relationships" type="chevron" r:blip="">
                    <dgm:adjLst>
                      <dgm:adj idx="1" val="0.7061"/>
                    </dgm:adjLst>
                  </dgm:shape>
                </dgm:if>
                <dgm:else name="Name32">
                  <dgm:shape xmlns:r="http://schemas.openxmlformats.org/officeDocument/2006/relationships" rot="180" type="chevron" r:blip="">
                    <dgm:adjLst>
                      <dgm:adj idx="1" val="0.7061"/>
                    </dgm:adjLst>
                  </dgm:shape>
                </dgm:else>
              </dgm:choose>
              <dgm:presOf/>
            </dgm:layoutNode>
            <dgm:layoutNode name="childtext" styleLbl="solidFgAcc1">
              <dgm:varLst>
                <dgm:chMax/>
                <dgm:chPref val="0"/>
                <dgm:bulletEnabled val="1"/>
              </dgm:varLst>
              <dgm:choose name="Name33">
                <dgm:if name="Name34" func="var" arg="dir" op="equ" val="norm">
                  <dgm:alg type="tx">
                    <dgm:param type="parTxLTRAlign" val="l"/>
                    <dgm:param type="txAnchorVertCh" val="t"/>
                  </dgm:alg>
                </dgm:if>
                <dgm:else name="Name35">
                  <dgm:alg type="tx">
                    <dgm:param type="parTxLTRAlign" val="r"/>
                    <dgm:param type="shpTxLTRAlignCh" val="r"/>
                    <dgm:param type="txAnchorVertCh" val="t"/>
                  </dgm:alg>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if>
        <dgm:else name="Name36">
          <dgm:layoutNode name="parallelogramComposite">
            <dgm:alg type="composite">
              <dgm:param type="ar" val="50"/>
            </dgm:alg>
            <dgm:shape xmlns:r="http://schemas.openxmlformats.org/officeDocument/2006/relationships" r:blip="">
              <dgm:adjLst/>
            </dgm:shape>
            <dgm:constrLst>
              <dgm:constr type="l" for="ch" forName="parallelogram1" refType="w" fact="0"/>
              <dgm:constr type="t" for="ch" forName="parallelogram1" refType="h" fact="0"/>
              <dgm:constr type="w" for="ch" forName="parallelogram1" refType="w" fact="0.12"/>
              <dgm:constr type="h" for="ch" forName="parallelogram1" refType="h"/>
              <dgm:constr type="l" for="ch" forName="parallelogram2" refType="w" fact="0.127"/>
              <dgm:constr type="t" for="ch" forName="parallelogram2" refType="h" fact="0"/>
              <dgm:constr type="w" for="ch" forName="parallelogram2" refType="w" fact="0.12"/>
              <dgm:constr type="h" for="ch" forName="parallelogram2" refType="h"/>
              <dgm:constr type="l" for="ch" forName="parallelogram3" refType="w" fact="0.254"/>
              <dgm:constr type="t" for="ch" forName="parallelogram3" refType="h" fact="0"/>
              <dgm:constr type="w" for="ch" forName="parallelogram3" refType="w" fact="0.12"/>
              <dgm:constr type="h" for="ch" forName="parallelogram3" refType="h"/>
              <dgm:constr type="l" for="ch" forName="parallelogram4" refType="w" fact="0.381"/>
              <dgm:constr type="t" for="ch" forName="parallelogram4" refType="h" fact="0"/>
              <dgm:constr type="w" for="ch" forName="parallelogram4" refType="w" fact="0.12"/>
              <dgm:constr type="h" for="ch" forName="parallelogram4" refType="h"/>
              <dgm:constr type="l" for="ch" forName="parallelogram5" refType="w" fact="0.508"/>
              <dgm:constr type="t" for="ch" forName="parallelogram5" refType="h" fact="0"/>
              <dgm:constr type="w" for="ch" forName="parallelogram5" refType="w" fact="0.12"/>
              <dgm:constr type="h" for="ch" forName="parallelogram5" refType="h"/>
              <dgm:constr type="l" for="ch" forName="parallelogram6" refType="w" fact="0.635"/>
              <dgm:constr type="t" for="ch" forName="parallelogram6" refType="h" fact="0"/>
              <dgm:constr type="w" for="ch" forName="parallelogram6" refType="w" fact="0.12"/>
              <dgm:constr type="h" for="ch" forName="parallelogram6" refType="h"/>
              <dgm:constr type="l" for="ch" forName="parallelogram7" refType="w" fact="0.762"/>
              <dgm:constr type="t" for="ch" forName="parallelogram7" refType="h" fact="0"/>
              <dgm:constr type="w" for="ch" forName="parallelogram7" refType="w" fact="0.12"/>
              <dgm:constr type="h" for="ch" forName="parallelogram7" refType="h"/>
            </dgm:constrLst>
            <dgm:ruleLst/>
            <dgm:layoutNode name="parallelogram1" styleLbl="alignNode1">
              <dgm:alg type="sp"/>
              <dgm:shape xmlns:r="http://schemas.openxmlformats.org/officeDocument/2006/relationships" type="parallelogram" r:blip="">
                <dgm:adjLst>
                  <dgm:adj idx="1" val="1.4084"/>
                </dgm:adjLst>
              </dgm:shape>
              <dgm:presOf/>
            </dgm:layoutNode>
            <dgm:layoutNode name="parallelogram2" styleLbl="alignNode1">
              <dgm:alg type="sp"/>
              <dgm:shape xmlns:r="http://schemas.openxmlformats.org/officeDocument/2006/relationships" type="parallelogram" r:blip="">
                <dgm:adjLst>
                  <dgm:adj idx="1" val="1.4084"/>
                </dgm:adjLst>
              </dgm:shape>
              <dgm:presOf/>
            </dgm:layoutNode>
            <dgm:layoutNode name="parallelogram3" styleLbl="alignNode1">
              <dgm:alg type="sp"/>
              <dgm:shape xmlns:r="http://schemas.openxmlformats.org/officeDocument/2006/relationships" type="parallelogram" r:blip="">
                <dgm:adjLst>
                  <dgm:adj idx="1" val="1.4084"/>
                </dgm:adjLst>
              </dgm:shape>
              <dgm:presOf/>
            </dgm:layoutNode>
            <dgm:layoutNode name="parallelogram4" styleLbl="alignNode1">
              <dgm:alg type="sp"/>
              <dgm:shape xmlns:r="http://schemas.openxmlformats.org/officeDocument/2006/relationships" type="parallelogram" r:blip="">
                <dgm:adjLst>
                  <dgm:adj idx="1" val="1.4084"/>
                </dgm:adjLst>
              </dgm:shape>
              <dgm:presOf/>
            </dgm:layoutNode>
            <dgm:layoutNode name="parallelogram5" styleLbl="alignNode1">
              <dgm:alg type="sp"/>
              <dgm:shape xmlns:r="http://schemas.openxmlformats.org/officeDocument/2006/relationships" type="parallelogram" r:blip="">
                <dgm:adjLst>
                  <dgm:adj idx="1" val="1.4084"/>
                </dgm:adjLst>
              </dgm:shape>
              <dgm:presOf/>
            </dgm:layoutNode>
            <dgm:layoutNode name="parallelogram6" styleLbl="alignNode1">
              <dgm:alg type="sp"/>
              <dgm:shape xmlns:r="http://schemas.openxmlformats.org/officeDocument/2006/relationships" type="parallelogram" r:blip="">
                <dgm:adjLst>
                  <dgm:adj idx="1" val="1.4084"/>
                </dgm:adjLst>
              </dgm:shape>
              <dgm:presOf/>
            </dgm:layoutNode>
            <dgm:layoutNode name="parallelogram7" styleLbl="alignNode1">
              <dgm:alg type="sp"/>
              <dgm:shape xmlns:r="http://schemas.openxmlformats.org/officeDocument/2006/relationships" type="parallelogram" r:blip="">
                <dgm:adjLst>
                  <dgm:adj idx="1" val="1.4084"/>
                </dgm:adjLst>
              </dgm:shape>
              <dgm:presOf/>
            </dgm:layoutNode>
          </dgm:layoutNode>
        </dgm:else>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7.png"/></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3:23:25.448"/>
    </inkml:context>
    <inkml:brush xml:id="br0">
      <inkml:brushProperty name="width" value="0.05292" units="cm"/>
      <inkml:brushProperty name="height" value="0.05292" units="cm"/>
      <inkml:brushProperty name="color" value="#FF0000"/>
    </inkml:brush>
  </inkml:definitions>
  <inkml:trace contextRef="#ctx0" brushRef="#br0">23181 5537 175 0,'0'0'98'0,"0"0"0"15,0 0 7-15,0 0-21 16,0 0-34-16,0 0-8 15,0 0-16-15,55-38 7 16,-42 35 1-16,3 3-4 16,0 0 12-16,3 0-6 15,2 0 0-15,4 6 9 16,-2 8-13-16,2 2-11 16,2 4-3-16,-6 4-10 15,0 6 13-15,-5 3 0 16,-5 5 1-16,-2 0-5 15,-2 5-4-15,-5 6-3 16,-2 3 6-16,0 9-8 16,0 4 10-16,-7 10 1 15,-12 7 10-15,-2 5 2 16,-11 20-11-16,-7 19-7 0,1-10 0 16,3-15-3-16,6-10-9 15,4-17 12-15,-2 10-10 16,-4 12 3-16,0-5-5 15,-2-6-1-15,3-4 16 16,-1-9-15-16,4-8 15 16,4-6 7-16,6-4-13 15,3-8 12-15,10-3-21 16,4-7 9-16,0-1-2 16,11-4-1-16,11-2-6 15,7 3 5-15,7-5-6 16,-1-2 0-16,6 0 0 15,-1-2-1-15,4-4-1 0,3-1-5 16,3-1 4-16,3-3-10 16,5-5-15-16,-2-2-12 15,2-5-40-15,-7-2 5 16,-2 0-16-16,-11 0 13 16,-8-2 23-16,-11-6 29 15,-8 0 26-15,-11-1 0 16,0 1 8-16,0 4 20 15,-18 1-15-15,-2 3 24 16,-4 0-6-16,-1 0-2 16,-1 10-16-16,-1 12 10 15,0 6 1-15,2 7 10 16,0 9-5-16,6 2 1 16,1 7 2-16,3 3 3 0,3 2-12 15,2 2 0-15,7 1-16 16,-1 1 3-16,1-4 2 15,3 0 1-15,0-2 10 16,0-3-8-16,0-3 4 16,3-3 11-16,1-1-14 15,2-7-10-15,-1 1 3 16,-1-3 1-16,-4-2 2 16,3-1 1-16,-3 1-12 0,0-5 15 15,0 2-13-15,0 0 10 16,-7-2 9-16,-4 1-3 15,-3-4 3-15,-1-1-8 16,-1-1-1-16,3-6 8 16,-2 0-7-16,-1 2-5 15,0-5 3-15,1 0-11 16,-3-3 9-16,2-1-9 16,0 0 1-16,-1-3 6 15,-1 1-7-15,0 1 0 16,2-2 0-16,1 1-1 15,3 1 1-15,4-4-1 16,1 0 0-16,3-4 0 16,-1 0 0-16,3-2 0 15,2 2-1-15,0-3-30 0,0 0-34 16,-3 0-63-16,0-17-180 16,-2-4-382-16</inkml:trace>
  <inkml:trace contextRef="#ctx0" brushRef="#br0" timeOffset="3914.3461">23554 5967 335 0,'0'0'68'0,"0"0"-61"0,0 0-7 16,0 0 74-16,0 0-5 15,0 0-41-15,0 0-20 16,12-9 33-16,-10 6 8 15,0 1-19-15,0 0 6 16,-2 2 10-16,0-2-12 16,0 2-4-16,0 0 0 15,0 0-2-15,0 0-4 16,0 0-22-16,0 0-2 16,0 0-2-16,0 0-15 15,0 0-3-15,-4 0 10 16,-2 0 10-16,0 0 12 15,4 0 5-15,-2 0 6 0,2 0 12 16,2 0 2 0,0 0 12-16,0 0 8 0,0 0-1 15,0 0 17-15,0 0 2 16,0 0-26-16,4 0-33 16,-2 0-15-16,4 0 9 15,2 0-9-15,5-3-1 16,5-2 9-16,5-1-8 15,4-2 1-15,4-2-1 16,2-4 5-16,3-3-6 16,-2-2 0-16,3-1-5 15,-6-4 5-15,-4-3-1 16,-5 1 0-16,-2-6-1 16,-6-2 2-16,-6-4-1 15,-3-1-8-15,-5-2 0 16,0 1 8-16,0 0-12 0,-7 1 11 15,-10 4-4-15,-3 1 6 16,-5 4 0-16,-2-1-12 16,-4 8 4-16,-3-2 8 15,-3 7 1-15,-4 3 0 16,-1 1-1-16,-1 3 0 16,1 1 1-16,3 5-1 15,3 2 0-15,2 1 2 16,3 2-2-16,4 0 6 15,7 0 4-15,5 0-1 16,5 0-2-16,6 0-7 0,4 0 1 16,0 2 8-1,0-2-9-15,0 3 11 0,0-3 9 16,0 0-5-16,0 0-8 16,0 0-6-16,0 0-1 15,0 0-19-15,0 0-106 16,-4 0-176-16,-9 0-378 0</inkml:trace>
  <inkml:trace contextRef="#ctx0" brushRef="#br0" timeOffset="5003.5562">22139 4834 557 0,'0'0'176'16,"0"0"-136"-16,0 0-23 0,0 0 66 15,0 0-27-15,0 0-56 16,0 0-1-16,0 0-4 16,-2 16 5-16,-14 5 19 15,-3 3 23-15,-4 4-2 16,0-1-5-16,1 4-13 15,3-1-5-15,-2-4-7 16,3-2-1-16,5-6-8 16,4-5-1-16,1-1 1 15,7-5 0-15,-1-5-1 16,2-2-23-16,0 0 3 16,0 0 17-16,3-9 2 15,16-14-17-15,6-9-3 0,4-6 10 16,2-8-2-1,2-5 11-15,1 2-5 0,-4 0 7 16,-2 8 1-16,-6 4 17 16,-4 9 16-16,-4 9 8 15,-6 6 6-15,-1 6 10 16,-5 2 10-16,-2 5-9 16,0 0-37-16,1 2-22 15,2 18-11-15,0 9 11 16,2 10 10-16,-1 7 1 15,1 2-10-15,3 2 25 16,-2-1-8-16,4-3-11 16,-4-7 0-16,1-2-7 15,-4-7 1-15,2-7 0 16,-1-6-1-16,-4-3-34 16,0-10-116-16,-14-1-88 0,-4-3-71 15</inkml:trace>
  <inkml:trace contextRef="#ctx0" brushRef="#br0" timeOffset="5496.6182">21859 4916 126 0,'0'0'505'0,"0"0"-395"15,0 0-84 1,0 0 4-16,0 0 63 0,0 0-21 15,135-12-16-15,-85 12 5 16,5 0-15-16,0 0-17 16,3 0-13-16,-3 0-13 15,2 0-2-15,-3 0-1 16,-8-8-38-16,-8-7-40 16,-7-6-3-16,-11-5 13 15,-6-1 13-15,-7-2 28 16,-5-3 16-16,-2 3 11 15,0 6 13-15,0 0 2 16,0 8 34-16,0 5 48 16,0 4-13-16,0 2 2 15,0 4-18-15,-2 0-43 16,0 0-25-16,-6 10 0 16,2 15 0-16,-4 7 28 15,-2 3 24-15,0 5-15 16,0 3 1-16,-2-1-6 0,1-5-20 15,4 0-2-15,-1-7-10 16,4-4 0-16,4-6-1 16,0-6-5-16,2-2-36 15,0-5-83-15,4-7-64 16,29 0 18-16,-4-17-44 16,2-5-305-16</inkml:trace>
  <inkml:trace contextRef="#ctx0" brushRef="#br0" timeOffset="6985.3984">22773 4630 905 0,'0'0'192'0,"0"0"-141"16,0 0 68-16,0 0 20 16,0 0-102-16,0 0-35 15,0 0 11-15,-34 90 25 16,20-46-19-16,1 1 0 15,2-1-11-15,-1-1-2 16,4-4 4-16,1-5-10 16,0-4 0-16,5-6 5 15,2-4-4-15,0-4-2 16,0-4-6-16,0-4-9 0,0-2-7 16,11-6-13-16,9 0-5 15,5 0-7-15,6-16-20 16,5-7-35-16,1-8-17 15,2-1-33-15,-6-1 10 16,-4 6 79-16,-9 7 64 16,-9 6 38-16,-6 6 76 15,-5 4 52-15,0 4-24 16,0 0-68-16,0 0-54 16,-5 14-1-16,-6 8 4 15,-2 6 5-15,2 2-12 16,4-1 8-16,2 0-14 15,5-7 1-15,0-4-3 16,0-4-7-16,0-5 11 16,12-6-6-16,3-3 5 0,10 0 2 15,0-14-13-15,4-10-8 16,-6-4-3-16,0-6-7 16,-7 1 3-16,-7 1-7 15,-7 5 21-15,-2 5 1 16,0 6 2-16,-8 6 18 15,-9 4 5-15,2 3 2 16,-4 3-12-16,2 0-15 16,1 0 0-16,3 7 0 15,4 3-19-15,4-2-23 16,3 0-26-16,2-3 29 16,0 0-11-16,5-3-22 0,15-2 4 15,9 0 16-15,4 0-23 16,2-5-3-16,1-2 20 15,-5-1 36-15,-4 0 21 16,-6 1 1-16,-8 6 12 16,-9-1 51-16,-4 2 33 15,0 0-37-15,0 0-37 16,0 15-6-16,-11 8 11 16,0 2-4-16,0 4-22 15,3-1 15-15,5-4-15 16,1-4 9-16,2-3 3 15,0-5-6-15,0-9 2 16,5-1-9-16,12-2-4 0,3 0 4 16,2-14-7-1,5-6 6-15,-2-6 0 0,0 0-17 16,-8 2 17-16,-1 1 0 16,-7 8 1-16,-5 3 27 15,-2 5 24-15,-2 4 39 16,0 3-38-16,0 0-30 15,0 0-22-15,0 1-7 16,0 16-1-16,0 2 8 16,0 4 0-16,0-2 2 15,0 0-1-15,2-5-1 16,2-4 6-16,2-6-6 16,-1-3 0-16,5-3-6 0,-2 0-4 15,9-5 10 1,-2-11 0-16,5-8 0 0,-2-2 0 15,-3-2 1-15,1 2-1 16,-7 3 1-16,0 7-1 16,-6 5 7-16,0 2 3 15,0 7 11-15,-3 2 2 16,0 0-23-16,0 0-11 16,0 0-15-16,0 12 10 15,0 5 14-15,3-1 1 16,3 0 0-16,3-2 1 15,1-5-8-15,9 3-21 16,1-10-15-16,5-2-18 0,4 0 1 16,-1 0-14-1,1-16 34-15,-2-1 27 0,-7-3 12 16,-2-1 2-16,-9 4 24 16,-6 2 6-16,-3 5 53 15,0 3-6-15,-5 3-21 16,-13 1-24-16,-7 3-9 15,-4 0-22-15,3 10 0 16,-1 6 0-16,5 2 6 16,5 3-7-16,7-2 1 15,5-1-1-15,5 3 5 16,0-4-5-16,18 2-18 16,7-1 7-16,5-2 2 15,-1-3-3-15,-2-1 4 16,-6-5 8-16,-8 0-1 15,-7-2 1-15,-3-1 0 0,-3-1 9 16,0 0 24-16,-14 1 8 16,-6 2-11-16,1 2-12 15,-2-2-18-15,-8-1-14 16,10-2-120-16,-2-3-268 0</inkml:trace>
  <inkml:trace contextRef="#ctx0" brushRef="#br0" timeOffset="9564.6116">23951 4909 42 0,'0'0'104'0,"0"0"-7"15,0 0-30-15,0 0-36 16,0 0-8-16,0 0 14 15,0 0 2-15,5 0 15 16,-5 0 5-16,0 0 7 16,0 0-20-16,0 0-20 15,0 0-8-15,0 0 3 16,0 0-14-16,0 0 9 16,0 0-1-16,0 0 6 0,0 0 8 15,0 0 7 1,0 0-10-16,0 0 0 0,0 0 6 15,0 0 4-15,0 0 18 16,-2 0-17-16,-8 0 10 16,0 0-30-16,-6 0-5 15,-4 0 8-15,-2 0 2 16,-5 4 15-16,1 6 15 16,2-1-5-16,1 1 5 15,2 5-19-15,1-3-11 16,3 2 1-16,0 0-10 15,5 0 0-15,-2 2 2 16,5 0-5-16,0-2 3 16,5 2-12-16,2-2 0 15,2-2 0-15,0-2 0 0,0 0 0 16,0-2 1 0,9-2-2-16,8 0 6 0,7-2-6 15,8-4-1-15,6 0-12 16,9 0-6-16,2-10-9 15,2-10-17-15,-2-10 0 16,-2-7 6-16,-5-12 4 16,-6-6 22-16,-7-3 12 15,-9-5 1-15,-5 3 0 16,-6 2 0-16,-4 5 2 16,-3 13 18-16,-2 5 18 15,0 12-1-15,0 7 16 0,0 8 5 16,0 1-20-1,0 7-9-15,0 0-29 0,0 0 0 16,-2 17-28-16,-14 12 28 16,-3 14 11-16,-4 9-1 15,-2 6 5-15,2 2 2 16,4-2-2-16,3 0 4 16,6-5-18-16,0-5 5 15,8-4-4-15,2-7-1 16,0-6 8-16,22-2-9 15,13-8-2-15,42-3-43 16,-8-6-113-16,-2-10-236 0</inkml:trace>
  <inkml:trace contextRef="#ctx0" brushRef="#br0" timeOffset="16511.8719">20871 10138 120 0,'0'0'84'16,"0"0"-34"-16,0 0 32 15,0 0-7-15,0 0-24 0,0-16-17 16,0 12-12-16,0 3 8 16,0-1-4-16,0-3 12 15,0 3-5-15,0-2 5 16,0 1-1-16,0 0-27 16,0 1 5-16,0 0 12 15,-2-2-1-15,-1 0 3 16,-3 2-2-16,2-2 7 15,-6 0 9-15,1 2-1 16,-5 0 17-16,-3 2-8 16,-5 0-21-16,-7 0-4 15,-5 0 5-15,-6 6-4 16,-5 5 21-16,-3 4 5 16,-6 1-8-16,-4 4-11 15,2 0 9-15,0 2-5 16,0 1-21-16,6 1 5 15,0 1-4-15,2 3-8 0,3 1 6 16,3 0-5 0,3 3-5-16,6-5 6 0,0 4-12 15,3-2 1-15,2 1 0 16,1 3 4-16,5 0-5 16,-1 2 0-16,5-6 0 15,3 0 1-15,5-5 5 16,0-2-5-16,6-4-2 15,1 0 1-15,3-4 0 16,0 0 1-16,3 0 0 16,11-2 8-16,1-3-9 15,3 3 1-15,3-1 6 16,4-3-6-16,2 0 0 16,4 2 0-16,3-4-1 0,-2 2 5 15,2 0-5-15,-5-1-1 16,-2-1-5-16,-4-3-2 15,-8 2-7-15,-2-2-2 16,-3 1-10-16,-1-2 13 16,-5-2-4-16,-2 3-5 15,-2-3-4-15,0 0-14 16,3 2-27-16,-1-2-68 16,4 0-24-16,1 0-42 15,-3-7-147-15</inkml:trace>
  <inkml:trace contextRef="#ctx0" brushRef="#br0" timeOffset="16894.7833">20246 10714 557 0,'0'0'154'0,"0"0"-154"16,0 0 1-16,0 0 7 0,0 0 20 16,0 0-1-1,0 0 6-15,79 53 12 0,-54-40 0 16,-1 3-21-16,-8-2-6 16,-3 0 9-16,-9 2 18 15,-4 2 21-15,0 2 1 16,-9 2 49-16,-15 4-16 15,-7 3-35-15,-6 1-23 16,-2-4-20-16,-1 0-2 16,3-4-1-16,9-3-18 15,3-4 8-15,7-3-9 16,5-7-14-16,9 2-59 16,4-7-104-16,0 0-60 15,19 0 1-15,2-7-166 0</inkml:trace>
  <inkml:trace contextRef="#ctx0" brushRef="#br0" timeOffset="17495.3016">20985 10756 705 0,'0'0'273'0,"0"0"-212"15,0 0-41-15,0 0 93 16,0 0 7-16,0 0-63 15,0 0-30-15,-113 109 2 16,99-77-6-16,0-3-8 16,2-5-9-16,1-3-6 15,5-6 1-15,-1-7 7 16,3-1-8-16,0-5-2 16,4-2-15-16,0 0-15 15,0-14 3-15,0-17-90 16,11-9 26-16,9-10 66 15,0-6 12-15,8-2-15 16,-1 2 24-16,-2 6 6 0,0 8 23 16,-6 7 18-16,-5 14 37 15,-3 5 12-15,-5 7-9 16,0 6 2-16,-6 3-38 16,1 0-29-16,-1 12-16 15,3 15 9-15,-1 9 16 16,2 9-9-16,3 2-6 15,1 2 4-15,2-1-5 16,1-4-8-16,-3-2-1 16,2-8 2-16,-1-4-2 15,-5-4-5-15,-1-5-41 16,0-7-59-16,-3-3-107 16,-3-4-77-16,-9-5-66 0</inkml:trace>
  <inkml:trace contextRef="#ctx0" brushRef="#br0" timeOffset="17696.7321">20784 10832 630 0,'0'0'98'0,"0"0"-88"16,0 0 42-16,0 0 20 15,148-39-47-15,-97 30-12 0,-2 3-13 16,18-2-38-16,-19-1-133 16,-10 2-410-16</inkml:trace>
  <inkml:trace contextRef="#ctx0" brushRef="#br0" timeOffset="18049.9342">21263 10682 162 0,'0'0'513'0,"0"0"-456"0,0 0-44 16,0 0 96-16,0 0 23 16,0 0-70-16,0 0-43 15,21-71 91-15,-21 71 26 16,0 0-64-16,0 0-16 15,0 0 3-15,0 7-12 16,-12 13-2-16,-3 8 16 16,1 7-12-16,-1 6-19 15,3 1-16-15,3 0 7 16,3-3-20-16,-1-2 0 16,3-7 0-16,1-4-1 15,3-5 0-15,0-6-70 16,0-8-59-16,0-7-58 15,7-11-91-15,8-17-46 16,1-8-340-16</inkml:trace>
  <inkml:trace contextRef="#ctx0" brushRef="#br0" timeOffset="18295.5469">21466 10542 753 0,'0'0'208'0,"0"0"-164"16,0 0 77-16,0 0 115 15,0 0-128-15,0 0-79 16,0 0 16-16,-18 86 9 16,7-45-18-16,-3 4-19 15,4-1 4-15,1-2-8 16,-3-2-4-16,4-6-1 16,-2-4-7-16,3-4-1 0,1-3-14 15,4-8-61-15,2-2-75 16,0-11-133-16,4-2-35 15,12 0-82-15</inkml:trace>
  <inkml:trace contextRef="#ctx0" brushRef="#br0" timeOffset="18679.7428">21814 10761 814 0,'0'0'158'0,"0"0"-106"15,0 0 156-15,0 0-11 0,0 0-96 16,0 0-72-16,0 0-19 16,-108 73-4-16,106-44 1 15,2-6 0-15,0 1-7 16,14-8 1-16,6-3 5 16,4-8-6-16,5-5-18 15,0 0-4-15,-2-4-24 16,0-14-2-16,-5-5-13 15,-7-5 3-15,-7-4 19 16,-8-2 33-16,0 7 6 16,-3 3 49-16,-14 5 18 15,-2 5-5-15,0 5-21 16,-2 7-16-16,3 2-21 16,2 0-4-16,1 11-7 15,2 6-3-15,4 3-16 0,5 0-51 16,4-2-54-1,4-4-22-15,16-6-48 0,2-7-69 0</inkml:trace>
  <inkml:trace contextRef="#ctx0" brushRef="#br0" timeOffset="18930.8045">22288 10529 712 0,'0'0'206'16,"0"0"-154"-16,0 0 76 16,0 0 71-16,0 0-74 0,0 0-73 15,-124 119-9-15,112-78 0 16,4 5-14-16,1-1-8 16,1-6-9-16,-2-4-11 15,4-7 2-15,2-6-3 16,0-5-57-16,2-10-72 15,0-7-106-15,4-3-24 16,14-22 4-16</inkml:trace>
  <inkml:trace contextRef="#ctx0" brushRef="#br0" timeOffset="19868.3666">22422 10503 725 0,'0'0'287'16,"0"0"-187"-16,0 0 119 15,0 0-22-15,0 0-123 16,0 0-58-16,0 0-4 16,-51 101 7-16,35-55 1 15,3 4 7-15,0-3-3 16,0-1-6-16,-1-3-11 16,3-7-6-16,4-8 8 15,0-7-8-15,5-7-1 16,0-6 0-16,2-7-47 15,0-1 5-15,0 0 6 16,11-9 11-16,7-12-3 0,4-3-18 16,1-2 25-1,-4 2 13-15,-1 6 8 0,-7 3 17 16,-1 8 35 0,-7 3 18-16,-3 4-1 0,3 0-14 15,-3 0-26-15,2 2-29 16,3 14 0-16,3 2 10 15,4 1-9-15,1 2 9 16,1-3-4-16,3-6-4 16,4-4 6-16,0-6 0 15,6-2-7-15,0 0-1 16,2-15-8-16,-2-10-15 16,-2-3-5-16,-8-4-14 15,-8 0 10-15,-5 4 17 16,-4 6 15-16,0 4 0 0,0 7 29 15,0 8 20 1,0 3-14-16,-4 0-34 16,-5 2-1-16,-2 19-9 0,0 2 4 15,-3 7 5-15,3 1 0 16,5-2 6-16,2-3-5 16,-1-4 0-16,5-7 11 15,0-6-12-15,0-3-10 16,0-6 9-16,0 0-31 15,15 0 4-15,8-12 6 16,4-8-26-16,2-6-12 16,-3 2-11-16,1 1 17 15,-5 9 44-15,-6 1 2 16,-7 7 8-16,-2 4 29 16,-5 2 1-16,2 0-5 0,2 8-9 15,4 10 1 1,1 2 4-16,5 2-8 0,-1-2-12 15,3-2 7-15,2-4-7 16,3-4-1-16,5-6-1 16,6-4-30-16,3 0-30 15,4-14-65-15,-1-7-22 16,-3-4 26-16,-3 1 71 16,-7 7 51-16,-7 2 93 15,-7 5 62-15,-5 8-11 16,-6 2-32-16,-2 0-42 15,0 0-40-15,0 15-24 0,-12 6 35 16,-3 7-12-16,-6 2-16 16,2-3-7-16,1-4-5 15,-3-2-1-15,0-7-40 16,-26-14-89-16,5 0-174 16,-4-9-388-16</inkml:trace>
  <inkml:trace contextRef="#ctx0" brushRef="#br0" timeOffset="20191.3365">22397 10464 567 0,'0'0'283'15,"0"0"-208"-15,0 0-48 16,0 0 103-16,0 0-50 16,0 0-79-16,119-11 1 15,-57 2-2-15,8-3-6 16,5 1 6-16,4-1 1 16,-6 2 54-16,-4 0 54 15,-14 4-15-15,-9 2-11 16,-15 2-40-16,-12 2-31 15,-9 0-12-15,-10 0-15 0,-16 12-64 16,-18 4-47-16,-5-3-227 16</inkml:trace>
  <inkml:trace contextRef="#ctx0" brushRef="#br0" timeOffset="20811.2983">21273 11432 658 0,'0'0'228'16,"0"0"-134"-16,0 0 125 15,0 0 22-15,0 0-116 16,0 0-99-16,0 0-24 16,0 30 27-16,0 2 12 15,0 8-9-15,0 2-15 16,0 0-8-16,-8-6-2 15,2-4-6-15,-4-10 1 16,6-8 6-16,0-6-7 16,1-5 6-16,3-3-5 15,0-8 8-15,0-21-10 16,3-13-53-16,15-8 32 16,7-4 21-16,4-2 1 0,4 4 5 15,5 3-6 1,1 10-15-16,4 6-45 0,-5 12-70 15,-3 17-105-15,-9 4-92 16,-14 0-63-16</inkml:trace>
  <inkml:trace contextRef="#ctx0" brushRef="#br0" timeOffset="21412.9541">21481 11482 340 0,'0'0'318'16,"0"0"-173"-16,0 0-29 15,0 0 43-15,0 0 25 16,0 0-45-16,0 0-40 15,92 61-44-15,-50-58-29 0,1-3-19 16,-3 0-7-16,-3 0-32 16,0-6-35-16,-8-8-17 15,-8-2-18-15,-9-2 44 16,-10-2 42-16,-2 4 16 16,-2 2 18-16,-21 2 48 15,-3 5 8-15,-8 6 0 16,1 1 5-16,0 0-14 15,1 12-17-15,6 5-11 16,3 6-14-16,6 0-10 16,4 6-5-16,7 0 2 15,3 5-9-15,3-8 6 16,0 3 6-16,9-5-11 16,12-3 8-16,4-10-10 15,8-4-21-15,7-7-21 0,5 0-18 16,4-11-15-1,0-13-10-15,0-4 4 0,-4-6-32 16,-6 0-12-16,-7-2 23 16,-8 6 102-16,-11 5 60 15,-5 4 65-15,-7 8 34 16,2 6-2-16,-3 5-37 16,0 2-58-16,0 0-51 15,0 0-11-15,0 12-18 16,0 12 18-16,0 9 7 15,0 11-1-15,0 2 16 16,0 12 11-16,0 1 4 16,0 3-18-16,0-2-10 0,-6-5 7 15,-6-6-16-15,-3-8 2 16,-6-7 7-16,-9-10-9 16,0-6-2-16,-7-10-54 15,-7-8-69-15,-18-26-88 16,9-14-347-16,6-10-393 0</inkml:trace>
  <inkml:trace contextRef="#ctx0" brushRef="#br0" timeOffset="21562.6084">22139 11321 743 0,'0'0'291'0,"0"0"-254"16,0 0 43-1,0 0 75-15,0 0-155 0,0 0-154 16,0 0-139-16,-11-2-2 0</inkml:trace>
  <inkml:trace contextRef="#ctx0" brushRef="#br0" timeOffset="21941.0563">22171 11633 751 0,'0'0'233'0,"0"0"-190"16,0 0 119-16,0 0 44 15,117 0-90-15,-79-7-81 16,2-4-17-16,1-3-18 16,-5-3-6-16,-7-3-23 15,-10-1 1-15,-7 0 18 16,-8-1-18-16,-4 4 28 15,0 4 12-15,-9 2 29 16,-11 7-2-16,-3 5-17 16,-4 0-11-16,-4 9 11 15,1 13 4-15,2 6 1 16,1 5-6-16,8 2-15 16,1 2 6-16,3 0-5 15,5-3-7-15,7-3 0 16,3-5-6-16,0-8-52 15,17-4-54-15,12-9-51 16,31-5-104-16,-6-7-35 0,-3-10-282 16</inkml:trace>
  <inkml:trace contextRef="#ctx0" brushRef="#br0" timeOffset="23030.5326">22749 11590 601 0,'0'0'380'15,"0"0"-212"-15,0 0 68 16,0 0-56-16,0 0-52 15,0 0-84-15,0 0-29 16,-70 8 12-16,47 16-5 16,5 2 0-16,3 5-12 15,6-3-9-15,3 0 8 0,6-5-2 16,0-5-6 0,3-3-1-16,18-9-1 0,10-6-7 15,9 0-35-15,9-18-36 16,3-14-18-16,0-15-11 15,2-6-5-15,-7-14-58 16,-7-3-33-16,-9-1 43 16,-8 5 137-16,-10 11 24 15,-7 9 162-15,-6 13 65 16,0 9-14-16,0 10-53 16,0 7-39-16,0 6-34 15,0 1-70-15,0 0-17 0,0 8-24 16,-8 17 19-1,-5 4 5-15,-1 9 0 0,-1 6 0 16,-1 2 15-16,-1 3-5 16,3-1 8-16,1 2 2 15,4-2-4-15,2-2-4 16,7-6-3-16,0-4-9 16,0-7 13-16,9-5-13 15,11-10-2-15,4-5-4 16,7-6-16-16,7-3 13 15,5-4-9-15,1-20-2 16,1-5 4-16,-3-7-9 16,-6 0 3-16,-7-1 11 15,-9 0 11-15,-9 4 11 16,-7 8 4-16,-4 4 16 0,0 9 13 16,0 1-9-16,-13 8-16 15,-3 3-19-15,-3 0-10 16,-4 9 1-16,-1 13 0 15,4 5 9-15,2 2 0 16,7 2-1-16,9-5 0 16,2 1-7-16,0-5 1 15,19-4-14-15,13-6-28 16,8-8-13-16,6-4-6 16,11 0-9-16,1-19-3 15,0-10 19-15,-8-6 17 16,-5 0 38-16,-13 1 6 15,-10 5 28-15,-12 6 76 0,-5 9 7 16,-5 5 3-16,0 3-48 16,-6 6-31-16,-10 0-32 15,-7 9-3-15,1 14-2 16,-2 6 1-16,3 5-6 16,6 4 7-16,7-1 6 15,3-5-6-15,5-5 1 16,0-7-1-16,11-8-14 15,13-9 2-15,10-3-22 16,6-17 9-16,6-19-10 16,2-14-8-16,-3-14 15 15,-1-10-10-15,-7-4 0 16,-5-2-1-16,-10 7 39 16,-9 10 49-16,-5 17 56 15,-6 15 12-15,-2 11-1 16,0 10-1-16,0 8-10 15,0 2-96-15,-10 12-9 0,-5 20-11 16,-8 14 2-16,4 12 9 16,-1 9 11-16,7 2-9 15,5 4-1-15,5-5 13 16,3-3-13-16,0-12-1 16,5-5-41-16,7-12-70 15,-5-8-52-15,-7-20-80 16,0-5-281-16,0-3-318 0</inkml:trace>
  <inkml:trace contextRef="#ctx0" brushRef="#br0" timeOffset="23479.6775">22817 11427 522 0,'0'0'127'0,"0"0"-97"0,0 0 63 15,0 0-1-15,0 0-57 16,0 0-27-16,0 0-8 16,-29 10 9-16,45-10 27 15,17 0 45-15,13 0-23 16,17-5-38-16,15-5-11 16,11 0-2-16,7 2-6 15,2-3 0-15,-7 1 11 16,-8 0 5-16,-16 2 21 15,-16 3-27-15,-17-1 9 16,-16 2 46-16,-14 1 8 16,-4 3 20-16,-9 0-94 15,-20 0-32-15,-38 0-154 0,5 0-100 16,1 0-570-16</inkml:trace>
  <inkml:trace contextRef="#ctx0" brushRef="#br0" timeOffset="26866.2228">21990 11226 80 0,'0'0'313'0,"0"0"-220"16,0 0-51-16,0 0 84 16,0 0-28-16,0 0-46 15,0 0-7-15,0 0 28 16,0-5 17-16,0 5-37 16,2 0 4-16,-2 0 9 15,0 0-16-15,0 0-21 16,0 0 2-16,0 0-6 15,0 0-8-15,0 0-17 16,0-2 0-16,2-2-8 16,0 0-2-16,1 2 10 0,-1 0 14 15,-2 2 10-15,0 0 24 16,0 0-23-16,0 0-15 16,0 0-9-16,0 0 1 15,0 0-1-15,0 0 0 16,0 8-1-16,0 3 7 15,0-2-7-15,0 2 0 16,0-4 0-16,0 1 0 16,0-4-1-16,0 0-28 15,0-4-22-15,5 0 6 16,6 0 8-16,-3 0 19 16,1 0 4-16,1-4-1 15,-4-4 4-15,3 0-28 16,-5 2-2-16,-1-2 9 15,-3 2 6-15,0-2 16 0,0 2 4 16,0 0 6-16,-10 2 6 16,-8 0-6-16,-1 3 0 15,-4 1 1-15,-1 0 6 16,2 0 16-16,0 1 13 16,3 9-8-16,6 0 2 15,2 2-13-15,6 1-16 16,3-2 5-16,2 1-5 15,0 0 0-15,0 0 6 16,9-4-6-16,9-2 11 16,7-3-7-16,1-3-5 15,6 0-17-15,1 0-24 16,-2 0-2-16,-4-10-22 0,-4-3 1 16,-6-1 40-16,-8 1 24 15,-6-1 11-15,-3 1 27 16,0 3 15-16,-10 2-2 15,-7 2-8-15,-6 4-1 16,-2 0 16-16,1 2-3 16,2 0-5-16,6 0-21 15,5 6-28-15,4 4-1 16,7 2-14-16,0-2-146 16,5-7-209-16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4:10:48.655"/>
    </inkml:context>
    <inkml:brush xml:id="br0">
      <inkml:brushProperty name="width" value="0.05292" units="cm"/>
      <inkml:brushProperty name="height" value="0.05292" units="cm"/>
      <inkml:brushProperty name="color" value="#FF0000"/>
    </inkml:brush>
  </inkml:definitions>
  <inkml:trace contextRef="#ctx0" brushRef="#br0">916 6559 593 0,'0'0'121'0,"0"0"-106"15,0 0 6-15,0 0 36 16,0 0 34-16,0 0-67 16,-37-66-14-16,37 56-9 15,0 1 1-15,0 0-2 16,0 1 1-16,5 1 0 15,-2 2 7-15,-1-1 4 16,-2 2-11-16,2-1 54 16,-2 2 10-16,0 1-19 15,0 0 3-15,0 2-11 16,0 0-5-16,0 0-1 0,0 0-4 16,0 0 15-16,0 0 2 15,0 0 2-15,0 0 3 16,0 0-6-16,0 0-8 15,0 0-15-15,0 0-11 16,0 0-10-16,0 5 0 16,0 9 0-16,2 6 13 15,-1 3 1-15,2 3 2 16,2 2-4-16,-1-2-6 16,4 1 10-16,-2 2-5 15,-2-3 1-15,3 0-3 16,-4 0-9-16,2-4 1 15,0 0 14-15,0-1-15 16,-3-6 13-16,0-1-12 16,-1 0 0-16,-1-4 7 15,4 1-8-15,-4-3 2 16,0 0-2-16,0-3 0 0,0 0 8 16,0-1-8-16,2-1 0 15,-2-1-1-15,0-2 1 16,2 0 0-16,-2 0 6 15,0 0-5-15,0 0 17 16,0 0-1-16,4-2 48 16,6-13 9-16,3-14-52 15,12-9-20-15,8-8-1 16,13-8 0-16,14-4 4 16,17-6-5-16,9 0-1 15,10-2 0-15,4 4 0 0,4 4 1 16,-7 5-1-16,-1 7-3 15,-7 6 4-15,-4 4 0 16,-10 5 1-16,-8 5 0 16,-11 6 5-16,-6 3 3 15,-13 4-8-15,-10 4 1 16,-12 4 17-16,-3 1-7 16,-10 4 6-16,0 0 9 15,-2 0-8-15,0 0-4 0,0 0-15 16,0 0 1-1,0 0-2-15,0 0-7 16,0 0-53-16,0 0-67 16,-31 0-67-16,-2 0-147 15,-5 0-427-15</inkml:trace>
  <inkml:trace contextRef="#ctx0" brushRef="#br0" timeOffset="34061.9852">2717 14982 186 0,'0'0'264'0,"0"0"-180"15,-100 65-62-15,68-37-16 16,8 2-5-16,3 1 4 16,6 1-5-16,-1 4-7 15,-4 18-19-15,5-10-33 16,-4-4-130-16</inkml:trace>
  <inkml:trace contextRef="#ctx0" brushRef="#br0" timeOffset="35998.4704">953 16048 510 0,'0'0'116'0,"0"0"-112"16,0 0 3-16,0 0 35 16,0 0 16-16,0 0-19 15,-16-67-12-15,16 57 12 16,0 2 25-16,0 0-8 15,0 3 9-15,0 0 60 16,0 0-28-16,0 2-9 16,0 3-11-16,0 0-2 0,0 0 5 15,0 0-37-15,0 0-19 16,0 3-9-16,6 16-15 16,0 16 48-16,5 9 18 15,3 12-36-15,-1 6-2 16,2 0-12-16,1-4-10 15,-3-2 4-15,1-5-9 16,-5-7 5-16,2-12-5 16,-4-10-1-16,-4-4 2 15,0-9-1-15,1-9-1 16,3 0 0-16,7-23-13 16,8-17 2-16,14-22-13 15,6-10-3-15,12-13 21 16,5 1-18-16,6-2 14 15,4 3 4-15,5 7 6 0,-1 4 25 16,0 10 11-16,-3 8-21 16,-5 14-1-16,-12 4-4 15,-8 14-9-15,-12 4 5 16,-11 9 1-16,-8 5-5 16,-8 3-2-16,-3 1 1 15,-3 0-2-15,0 0 1 16,0 0-11-16,0 0-12 15,0 0-35-15,0 0-52 16,-9 1-40-16,-25 7-130 16,1 0-75-16,-5 1-364 0</inkml:trace>
  <inkml:trace contextRef="#ctx0" brushRef="#br0" timeOffset="36855.4136">1034 15816 67 0,'0'0'356'15,"0"0"-241"-15,0 0-100 0,0 0 35 16,0 0 77-16,0 0-40 16,0 0-8-16,-10-116 25 15,10 102 8-15,0 1 3 16,0 1 23-16,0 5-48 15,0 0 15-15,0 5-9 16,0 2-28-16,0 0-17 16,5 0-20-16,0 6-22 15,1 20-8-15,7 6 34 16,1 12 0-16,3 5-11 16,2 0-14-16,0 1 6 15,-1-1-7-15,1-5-8 16,-3-9 8-16,-1-6-9 15,-4-7 0-15,-5-8 6 16,-2-2-6-16,-4-12 0 0,3 0 6 16,-3 0 0-16,5 0-6 15,3-19 0-15,8-16-18 16,8-17 1-16,10-11 2 16,6-5-7-16,5-4-11 15,4-2 16-15,2 2 17 16,2 5-1-16,3 5 1 15,0 6 7-15,-2 12 2 16,-8 5-2-16,-8 13-6 16,-7 3-1-16,-6 14 14 15,-12 0-3-15,-4 5-9 16,-5 4 3-16,-4 0-5 16,0 0 0-16,0 0 0 0,0 0-12 15,0 0-4-15,0 0-31 16,0 0-54-16,0 4-36 15,-24 5-75-15,2 0-148 16,-2-1-272-16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4:12:16.687"/>
    </inkml:context>
    <inkml:brush xml:id="br0">
      <inkml:brushProperty name="width" value="0.05292" units="cm"/>
      <inkml:brushProperty name="height" value="0.05292" units="cm"/>
      <inkml:brushProperty name="color" value="#FF0000"/>
    </inkml:brush>
  </inkml:definitions>
  <inkml:trace contextRef="#ctx0" brushRef="#br0">12959 5005 71 0,'0'0'159'0,"0"0"-118"16,0 0 4-16,0 0 56 15,0 0-37-15,0 0-43 16,2-6-9-16,1 4 43 15,0-2 12-15,-3-1-41 16,2 5-5-16,0-5 10 16,-2 3-3-16,2 2-4 15,-2-2 1-15,2 2-11 16,-2-3 1-16,0 2-15 16,2 1 0-16,-2-2 0 0,0 0-6 15,0 2 6-15,0-2 15 16,0 2 0-16,0 0 5 15,0 0-4-15,0 0 1 16,0 0-5-16,0 0-12 16,0 0 1-16,0 0-1 15,0 0 0-15,0 0 2 16,0 0-1-16,0 0 9 16,0-2-10-16,-4 2 0 15,-2 0 1-15,-4 0 1 16,-1 0-2-16,-3 0 1 15,3 0-1-15,-2 0 7 16,2 0-6-16,0 0 9 0,0 0-1 16,4 0-6-1,2 0 4-15,2 2 1 0,3-2-8 16,0 0-1-16,0 0 1 16,0 0 0-16,0 0 6 15,0 0-4-15,0 0 12 16,0 0 16-16,0 0-18 15,0 0 1-15,0 0 3 16,0 0-10-16,0 0-5 16,0 0 0-16,0 0 6 15,0 0 12-15,3 0-3 16,11 0 10-16,4 0 10 0,4 0-7 16,5 0-4-1,4 0-9-15,2 0-9 0,3 0 5 16,1 0-11-16,2 0 0 15,-1-2 1-15,-4-3-2 16,1 2 6-16,-6 1-6 16,-3-2-1-16,-3 1 1 15,0 2 0-15,-6 1 0 16,1-2 0-16,-1 0 0 16,2-1 1-16,1 2-1 15,2 1 0-15,0-2 0 16,3 0 0-16,2 0 0 15,-3-1 0-15,2 1 0 16,-1 2 1-16,-2-3 0 16,1 3-1-16,-4-2-1 0,2 2 1 15,-3 0-1-15,-3-2 1 16,3 0 0-16,-2 2 1 16,-1-3-1-16,3 3-1 15,-2 0 1-15,1-2 0 16,-1 2 0-16,4-2 0 15,-1 2-13-15,0-1 13 16,0 1-6-16,-3-2 6 16,2 2-7-16,-1 0 6 15,-1 0-9-15,-1 0 9 16,1 0-11-16,2 0 11 16,-1 0 0-16,-2 0 0 15,3 0 1-15,-1 0-6 16,2 0 6-16,-2 0 0 15,2 0-8-15,-2 0 7 0,2 0-13 16,0 0 2-16,0 0 11 16,3 0-5-16,-2 0 6 15,3 0-2 1,2 0 2-16,-2 0-2 0,3 0 2 16,-1 0 0-16,1 0-1 15,-2 0 0-15,1 0 0 16,-1 0-6-16,0 0 6 15,-1 0 0-15,-2 0 1 16,1 0-2-16,1 2 2 16,-2-1 0-16,3 1 2 15,-1 0-2-15,3 3-2 0,0-3 2 16,4 0 0-16,-2 1 0 16,3-3 0-1,1 0 2-15,-2 2-2 0,0 1 0 16,0-3 0-16,-2 2 0 15,1 0 0-15,-4 0 0 16,1-1 0-16,2-1 0 16,-3 3 0-16,4-3 0 15,-2 0 1-15,3 0-2 16,2 0 1-16,0 0 0 16,-2 0 0-16,2 0 0 15,-1 0 6-15,-2 0-6 16,0 0 0-16,-1 0 0 15,-2 0-6-15,0 0 6 16,-2 0 0-16,0 0 2 0,0 0-1 16,-3 0 0-16,0 0-1 15,3 0 1-15,-3 0-1 16,0 0 0-16,3 0 1 16,-1 0-1-16,3 0 0 15,-3 0 0-15,4 0 0 16,1 0 1-16,0 0-1 15,0 0 0-15,0 0 0 16,-2-3 0-16,2 2 0 16,-3-1 0-16,3 2 0 15,2 0 1-15,-2 0-1 16,2 0-1-16,0 0 1 16,0 0 0-16,3 0 0 0,2 0 0 15,-3-2-5-15,3 2 5 16,-1 0 0-16,1-2 0 15,-1-1 0-15,4 1 0 16,-1 2 0-16,-3 0 0 16,1 0 0-16,-4 0 0 15,1 0-1-15,-2 0 1 16,-2 0-1-16,-3 0 1 16,1 0 0-16,0 0 0 15,1 0-2-15,2 0 2 16,0 0-2-16,2 0 2 0,2 0 0 15,0 0 1-15,4 0-2 16,-1 0 0-16,3 0 0 16,-2 0-10-16,3 0 10 15,-3 0 0-15,3 0-6 16,0 0-4-16,1 0 10 16,-4 0-5-16,1 0-3 15,0 0 7-15,-1 0-8 16,-3 0 10-16,-1 0 0 15,0-3-2-15,-6 3 2 16,4 0-1-16,-4-2-22 16,1 0 23-16,0 2-9 15,-2-2 8-15,0-1 1 16,0 3-1-16,0 0 1 0,-3 0 0 16,-1 0-1-16,3 0 1 15,1 0-2-15,-3 0-5 16,3 0 7-16,-2 0-5 15,4 0 5-15,-2 0 0 16,1 0-7-16,0 0 6 16,2 0 2-16,-1 0-2 15,0 0 1-15,0 0-5 16,0 0 4-16,0 0-5 16,-3 0 5-16,2 0 0 15,1 0-17-15,-2 0 17 16,0 0-7-16,-1 0-1 15,0 0 0-15,1 0 9 0,2 0 0 16,0 0 0-16,0 0 0 16,2 0 6-16,1 0-6 15,1 3-1-15,2-1 0 16,2-2 1-16,-2 2 1 16,3 0-1-16,-2 1 0 15,-1-1-6-15,-1 3 5 16,0-1-18-16,-1-3 3 15,0 4 3-15,-1-3 13 16,1-1 1-16,-2 2 0 16,0-3-1-16,0 1-1 15,1-1 1-15,-1 3 0 16,2-1 1-16,3-2 0 0,0 0 0 16,2 0-1-16,-1 0 3 15,3 0 7-15,1 0-9 16,1 0-1-16,-2 0-1 15,-2 0 0-15,2 0 0 16,-2 0 1-16,1 0 10 16,-5 0-9-16,5 0 1 15,-2 0-1-15,1-2-1 16,1-1 1-16,-2 2 9 16,1-3-9-16,0 2 21 15,-2-3-16-15,2 4 7 16,-3-1 8-16,1 0-15 0,-1 0 3 15,4-1-9 1,-4 3 0-16,1-2 12 0,0 2-3 16,3-3-9-16,0 1 0 15,-2 0 2-15,-1 2 4 16,-1-2-5-16,0 2-1 16,0-3 11-16,1 3-10 15,-3-2 0-15,3 0-1 16,-3 1 0-16,0-1 1 15,2 2 5-15,-1 0-5 16,3 0 2-16,-4 0-3 16,-2-2 0-16,0 2 0 15,-2 0-1-15,2 0 1 0,-2 0 0 16,3 0 1 0,-1 0-1-16,0 0-4 0,-2 0 4 15,2 0 1-15,-2 0 9 16,2 0-10-16,-2 0-2 15,0 0 1-15,0 0 1 16,0 0 0-16,-2 0 0 16,1 0 0-16,5 0 0 15,-5 0-1-15,3 0 1 16,1 0 0-16,1 0 2 16,1 0 0-16,-1-2-2 15,2-1 0-15,1 2 0 16,-1-2-2-16,2 3 2 15,-2 0 0-15,-1 0 0 16,1-1 0-16,-2 1 0 16,1 0 0-16,-1-3-5 15,1 3 5-15,-1-1 2 0,3 1-1 16,-2 0 0-16,-1-3 2 16,0 2-2-16,1-1 6 15,-3-1-7-15,2 1 0 16,-4-1 0-16,2 1 0 15,1 0 9-15,-3-1-8 16,2 1 5-16,0 1-5 16,2-3 0-16,1 2 9 15,0-3-9-15,2 1 0 16,-1 1 19-16,-2 0-13 0,3-1-5 16,-3 3 5-1,-2-3-7-15,-3 1 0 0,2 3 0 16,-3-2 0-16,0 2 6 15,-2 0-6-15,-4 0-1 16,2 0 0-16,0 0 1 16,-3 0 0-16,-1 0 0 15,2 0 0-15,-1 0 0 16,-3 0 0-16,4 0 1 16,-4 0-2-16,1 0 2 15,1 0 4-15,-2 0-5 16,0 0-6-16,1 0 5 15,1 0 1-15,-1 2-1 16,-1 2 1-16,1-1-2 16,2-2 2-16,0 3-1 0,0-1 1 15,2 0 0-15,-2-1-1 16,3 0 1-16,0 1 0 16,-2-3 1-16,-1 2-2 15,2 0 2-15,1 2 0 16,-3-3-1-16,3 1-4 15,-1 3 4-15,-2-3 1 16,-2-1-1-16,1 3 5 16,-1-1-5-16,0-1 0 15,0-1 0-15,2-1 1 16,1 0 1-16,-1 3-2 16,1-3 1-16,4 1 20 15,-3 2-9-15,3-2 1 0,-1 2 7 16,3-3-5-16,0 0-1 15,0 0-6-15,0 1-7 16,0-1 2-16,-4 3-3 16,2-1 0-16,0 2 0 15,0-3 0-15,1 3 7 16,0-1-7-16,1-1 0 16,0 0 6-16,-1 0-6 15,0 1 0-15,-2-3 1 16,1 0-1-16,-3 0 8 15,0 2-8-15,0-2 0 16,-2 3-1-16,3-3 1 16,-1 2 0-16,-1-2 0 0,-2 0 1 15,4 0 4 1,-3 0-5-16,-1 0 1 0,2 0 10 16,-1 0-5-1,-3 0 10-15,-1 0 2 0,-3 0 3 16,-1 0 9-16,-3 0 1 15,-1 0-12-15,-3-2 27 16,-3 2 1-16,-1 0-17 16,-1 0-14-16,0 0-15 15,0 0-1-15,-18 0-29 16,-9-3-80-16,-9-4-262 0</inkml:trace>
  <inkml:trace contextRef="#ctx0" brushRef="#br0" timeOffset="6652.8054">728 5603 3 0,'0'0'118'15,"0"0"-60"-15,0 0 17 16,0 0 13-16,0 0-16 15,0 0-23-15,0-7-24 16,0 6-4-16,0 1-2 16,0 0-6-16,0 0 6 15,0 0 7-15,0 0 6 16,0 0-9-16,-5 0-16 16,1 0 1-16,-2 0-7 15,-1 0-1-15,-3 0 9 0,2 5-9 16,-3 1 0-1,-1 3 7-15,0-2 8 0,2 2-1 16,-1-1-2-16,0-1-11 16,3 1 9-16,0-1-9 15,2 0-1-15,0 0 0 16,5-4 0-16,-1 4 0 16,0-3 0-16,2-2-6 15,0 2 5-15,0 0-4 16,0 0 4-16,0 0 1 15,0 1 0-15,0 0-1 16,0 0 0-16,2 2 1 16,7-3 22-16,5 1-3 15,-2 0 0-15,6-1-1 16,4-1 23-16,5 0 5 0,2-3-21 16,3 0-18-16,3 0 0 15,1 0-6-15,-2 0-1 16,-1 0 7-16,0 0-7 15,-4 0 1-15,-4 0 0 16,-1 0-1-16,-2 0 0 16,-1-3 2-16,-1 2-1 15,-3-1-1-15,4 0 7 16,-4 0-7-16,3-3 0 16,3 5 0-16,2-5 1 15,-4 1 0-15,4-1-1 16,0 3 0-16,-1 1 0 15,-2 1 7-15,-2-2-7 0,1 2-2 16,-4 0 2-16,1 0-6 16,-4 0 6-16,3 0 1 15,0 0 0-15,0-2 0 16,1 2-1-16,-1 0 1 16,1 0-2-16,-1 0 1 15,2 0 0-15,-1 0 0 16,-1 0 0-16,2 0 0 15,-2 0 0-15,1 0-1 16,3 0 1-16,-4 0-1 16,1 0 1-16,2 0 0 15,-3 0-2-15,2 0 2 16,-2 0 1-16,1 0 0 16,2 0-2-16,0 0 1 15,3 2 0-15,-3 0 0 0,2-1 0 16,0-1 0-16,-2 2 0 15,2-2 0-15,1 2 0 16,-3 1 0-16,3-1 0 16,-2 2 0-16,2-1 0 15,2 0-1-15,-1-1 1 16,0-2 0-16,1 2 0 16,-4-2 0-16,5 0 0 15,-3 0 1-15,-4 0 0 16,3 0 3-16,-1 0-4 0,-2 2 0 15,2-2 0 1,-1 0 0-16,-1 0 0 0,2 0 1 16,2 0-1-16,-4 0 0 15,4 0-6-15,-3 0 6 16,-1 0-1-16,4 0 1 16,-3-2-1-16,2 2 0 15,-2 0 1-15,1-2 0 16,-4 2 1-16,3-2-1 15,3-1 0-15,-4 3 0 16,3-3 1-16,1 1-1 16,2 2 1-16,0 0-2 15,-2 0 2-15,1 0-2 16,4 0-6-16,-3 0 7 16,0 0 1-16,-3 0 1 15,4 0 0-15,-4 0-1 16,3 0 0-16,-2 0-1 0,0 0 0 15,-1 0 1-15,4-2 4 16,-4 2-5-16,0 0-6 16,0 0 6-16,1 0 0 15,2 0 1-15,-2 0-2 16,2 0 2-16,2 0 0 16,-1 0 0-16,2 0-1 15,-1 0 0-15,-1-2 0 16,0 2 0-16,1 0-1 15,0 0 2-15,0-3 2 16,-2 3-3-16,-1-2 0 0,-2 2 0 16,3 0 1-16,-3 0-1 15,3-2 0 1,0 2 2-16,-2 0-2 0,4-1 0 16,-1 1 0-16,2 0 1 15,1-2-1-15,0 0-3 16,2 0 3-16,0 2 0 15,1-3 2-15,1 3-2 16,-2 0 0-16,-2 0 0 16,-2 0 0-16,2-1 0 15,-2 1 0-15,0-2 0 16,0 0 1-16,2 2-1 16,-4-3 0-16,2 2 0 15,0 1 1-15,2-3 12 16,2 2-5-16,1-1-8 15,-1 0 7-15,0-1-7 0,-1 2-1 16,2-1 1-16,-3 0 1 16,0 0 0-16,0-1-1 15,-2 3 0-15,2 0 0 16,-3 0 0-16,4 0 1 16,-5 0-1-16,0 0 1 15,-4 0 0-15,2 0-1 16,-3 0 0-16,-3 0 6 15,2 0-6-15,-2 0-6 16,1 0 6-16,-2 0 1 16,4 0 5-16,-2 0-6 15,1 0 0-15,4 0 1 16,-2 0 0-16,3 0 0 0,0 0 1 16,2 0-2-16,0 3 1 15,2-1-1-15,-1 0 0 16,2 0 1-16,-2-1-1 15,2 2 0-15,0 1 0 16,2-3 0-16,0 3 0 16,3-1 0-16,-1-1 0 15,-2 0-1-15,0-2 2 16,3 1-1-16,-3-1 0 16,0 0 0-16,0 3 0 0,0-3 0 15,3 0-1 1,-4 2 1-16,2 0 0 0,-1 0 0 15,-2-1 0-15,3 3-1 16,-3-1 1-16,2-1 0 16,0 0 0-16,3-2 0 15,-6 2 0-15,3-2 0 16,2 0 0-16,-4 3 0 16,-1-3 0-16,1 0-1 15,2 3 1-15,-2-1 1 16,2-2-1-16,0 0-1 15,0 0 1-15,4 0 0 16,-4 0 5-16,2 0-4 16,1 0-1-16,-4 0 0 0,4 0 0 15,2 0 0-15,-1 0-1 16,4-2 2-16,-4-1 5 16,3 3-6-16,0 0 0 15,-3 0 0-15,4 0 1 16,-4-3-1-16,1 3 1 15,-1-2 6-15,-1 2 9 16,-1-2-3-16,-3 2-11 16,2 0-1-16,-4 0 1 15,2 0-1-15,-1 0 6 16,2 0-7-16,0-2 9 16,1 2-9-16,-4-3 3 0,4 1 6 15,-4 2-8-15,2-2 9 16,1 2 0-16,-2-1-4 15,2 1 3-15,-1-2-9 16,0 2 1-16,2 0 6 16,-1 0-7-16,0 0 1 15,0 0-1-15,3 0 0 16,0 0 1-16,-1 0 1 16,2 0-2-16,1 0 1 15,0 0-1-15,-1 0 6 16,-2 0-6-16,4 0-1 15,-3 0 1-15,-4 0 0 16,0 0 2-16,-3 0-2 16,-4 0 0-16,2 0 2 0,-2 0-2 15,-3 0 0 1,2 0 1-16,-1 0 0 0,1 0-1 16,-1 0 1-16,2 0-1 15,-1 0 1-15,3 0-1 16,-4 0 0-16,4 0 0 15,2 0 0-15,0 0 0 16,0 0 6-16,0 0-6 16,0 0 0-16,2 0 0 15,-3 0 0-15,0 0 0 16,3 0 0-16,-2 0 0 16,0 2 1-16,0-2-1 15,2 0 3-15,-1 1-3 16,4-1 0-16,-1 0 0 15,3 0 1-15,-1 0-1 0,0 0 0 16,3 0 0-16,0 0 1 16,0 0 0-16,-1 0-1 15,3-1 13-15,-3-1-4 16,2 0 10-16,1 0-5 16,-1-1-8-16,3 3 3 15,1-1-9-15,-4 1 0 16,1-2 6-16,-3 2-6 15,-1-2 9-15,0 2-8 16,-1 0 6-16,1 0 1 16,-5 0 6-16,2 0-5 0,-2 0-8 15,-1 0 0 1,0 0 0-16,1 0 0 0,-3 0 0 16,1 0 7-1,-2 0-8-15,-1 0 0 0,1 0 1 16,-6 0-1-16,4-3 0 15,-3 3 0-15,3 0-1 16,-4 0 1-16,4 0 0 16,2 0 1-16,-4 0-1 15,2 0-1-15,-2 0 1 16,0 0-1-16,-2 0 1 16,0 0 0-16,1 0 0 0,0 0 1 15,0 0-1 1,2 0 0-16,1 0 0 15,-1 0 0-15,1-1 1 0,-1-2 5 16,6 2-6 0,-1-1-1-16,0 0 1 0,1-2-1 15,2 2 1-15,-3 0 0 16,2 2 0-16,-2-2 0 16,1-1 0-16,0 1 1 15,1 0-1-15,-2 1 0 16,-4-1 2-16,4 0-2 15,-2 0 0-15,-3 2 1 16,3 0-1-16,-5 0-1 16,2 0 0-16,-5 0 2 15,4 0-1-15,-3 0 0 0,-1 0-1 16,2 0 1 0,-1 0-1-16,-1 0 0 0,-1 0 0 15,1 0-5-15,-1 0 3 16,2 2-10-16,-2 0 4 15,1 0 8-15,0-1-6 16,3 1 7-16,-3 0-1 16,3 1 2-16,1-1-2 15,-2 0-4-15,4 0 4 16,-2-1-6-16,0-1-6 16,1 3 3-16,-2-1 8 15,-3 0-7-15,3-2 9 16,-1 1-1-16,-1 2-9 15,0 1 2-15,-1-2-7 16,3-2-7-16,1 0 11 0,0 0-2 16,2 0 12-16,1 0-1 15,1 0 1-15,2 0-10 16,-1 0-1-16,3 0 11 16,0 0-12-16,2 0 6 15,-2 0 6-15,3 0-14 16,-3 0-2-16,0 0 1 15,-2 0 9-15,1 0-1 16,2 0-29-16,0 0 36 16,2 0 1-16,1 0-8 15,1 0 3-15,-1-2 5 16,1-1 1-16,-3 3 5 16,3 0-5-16,-1-1-1 15,0 1 0-15,1 0 8 16,-1 0-8-16,-2 0 0 0,3 0 0 15,-1 0 9-15,2 0-4 16,0 0-4-16,-2 0 20 16,0 0-8-16,1 0 6 15,-1 0-19-15,0 0 1 16,1 0-1-16,-3 0 0 16,-2 0-7-16,0 0 7 15,0 0 11-15,0 0-11 16,-2 0 2-16,0 0-2 15,0 0 0-15,-4 0 1 16,2 0-1-16,0 0 2 16,-3 0-2-16,1 0 1 0,-4 0 0 15,2 0 0-15,-1 0 6 16,0 0-7-16,0 0 1 16,3 0 10-16,-2 0-9 15,2 0-1-15,-1 0 0 16,1 0-1-16,-2 0 0 15,0 0-1-15,-3 0 1 16,-1 0 7-16,-1 0-7 16,-3 0-2-16,3 0 2 15,-3 0 1-15,0 0 5 16,1 0-6-16,-1 0 0 0,3 0-2 16,-1 0 2-16,3 0 0 15,-2 1-1-15,2-1-3 16,0 0 4-16,-1 0 5 15,2 0-3-15,-2 0-1 16,1 0-1-16,2 0 1 16,-2 3 0-16,2-3-1 15,1 2 1-15,0 0 9 16,2-2-10-16,-1 1 1 16,3-1 0-16,-1 0-1 15,2 3 0-15,1-3 1 16,0 0 13-16,0 2-8 15,0-2-5-15,0 0 0 16,-3 2 6-16,0-2 12 16,1 0 1-16,-2 0-12 15,-2 0-6-15,2 0-1 0,-1 0 0 16,-1 0 11-16,-2 0-11 16,4 0 6-16,-3 0 3 15,1 0 2-15,-2 2 7 16,1-2-18-16,-5 0 6 15,3 0 10-15,-2 0-15 16,0 0 6-16,1 1-2 16,1-1-5-16,0 2 1 15,2-2 8-15,0 2-5 16,1 1-4-16,0-3 6 16,0 2 5-16,-1-2-5 15,-1 2-6-15,4 0 13 16,-2-2-4-16,3 3-4 0,-2-3-4 15,-2 0 0-15,0 3 6 16,0-3-1-16,0 0-6 16,-3 2 7-16,2-2-8 15,-1 0 1-15,-3 2 5 16,1-2-6-16,-3 0 0 16,1 0-1-16,1 0 1 15,-4 2 7-15,1-2-6 16,-2 0 6-16,-1 0-1 15,-1 0-6-15,-2 2 23 16,0-2-14-16,-1 0-8 16,-1 0 31-16,-1 0-9 15,-3 0-14-15,0 0 3 0,0 0-5 16,0 0-7-16,0 0-2 16,0 0-41-16,0 0-70 15,-5 0-204-15,-4 0-392 16</inkml:trace>
  <inkml:trace contextRef="#ctx0" brushRef="#br0" timeOffset="9481.8766">14600 5784 39 0,'0'0'108'16,"0"0"-108"-16,0 0-11 15,0 0-25-15,0 0 36 0,0 0-55 16</inkml:trace>
  <inkml:trace contextRef="#ctx0" brushRef="#br0" timeOffset="12883.3421">14629 5691 74 0,'0'0'21'0,"0"0"-13"16,0 0 6-16,0 0-7 0,0 0-7 15,0 0 1-15,0 0-1 16,-21 4 1-16,18-2 10 16,-2 0 27-16,0-1-17 15,-1 2 7-15,2-2-22 16,-1-1 2-16,1 0-7 16,2 3-1-16,2-3 0 15,0 0 1-15,0 0 22 16,0 0-4-16,0 0 1 15,0 0 6-15,0 0-1 16,0 0 12-16,0 0 8 16,0 0-12-16,0 0 3 15,0 0-26-15,0 0-9 16,0 0 1-16,0 2 6 16,0-2 5-16,2 2 0 0,4-2 18 15,5 1 19 1,3-1-14-16,1 0-20 0,6 0 4 15,-2 0-8-15,6 0-11 16,2 0 21-16,2 0-15 16,0 0 5-16,2 0 1 15,0 0 8-15,2-1-1 16,1-1-18-16,-3-3 6 16,0 4-8-16,-2 1 2 15,-2-3 3-15,2 3-5 16,0-1 0-16,2-1 1 15,-2 0-1-15,2-1 0 16,1 2-11-16,1-3 11 16,0 2 10-16,4-3-9 15,-4 2-1-15,3-1-2 0,-1-3-6 16,1 4 8 0,-1-1-6-16,-2-1 6 0,0 1 0 15,-2 0 0-15,2 3-3 16,-2-3-3-16,5 2 6 15,-3-3-13-15,3 3 12 16,-5 1 0-16,0-1 1 16,0 0-6-16,-2-1 5 15,2 3-5-15,-2-2 4 16,0 2-2-16,-1 0 3 16,0-2 0-16,-1 2 1 15,0 0-11-15,0 0 1 0,-3 0 1 16,0 0-10-16,1 0 18 15,0 0-12-15,-3 0 13 16,2 0 6-16,1 0-6 16,-2 0-9-16,3 0-11 15,1 0 20-15,0 0-17 16,-1 0 16-16,1 0 2 16,-1 0-6-16,1 0 5 15,0 0-7-15,0 0-3 16,0 0-16-16,0 2 19 15,-3 3-9-15,-1-1-14 16,3-3 11-16,-1 1-11 16,-1 0-31-16,5 1 61 0,0-3 0 15,-2 2-1-15,7-2-7 16,-3 1 2-16,2 2 6 16,5-3 0-16,-1 0-24 15,6 0 24-15,-1 0 30 16,0 0-22-16,3 0-8 15,2 1 0-15,-2-1 9 16,-1 3-3-16,3-3-6 16,-5 1-10-16,2 2 10 15,-1-3 28-15,-1 1-24 16,-1 2-4-16,-1-1 0 16,0 0 0-16,3-2 12 15,-2 2 12-15,2-2-14 16,-1 0-4-16,3 1 19 15,0-1-17-15,-1 0-3 0,1 2 3 16,-1-2 8-16,3 0-9 16,0 0-7-16,0 0 8 15,0 0-6-15,-3 0-2 16,0 0 6-16,-1 0 19 16,-3 0-11-16,0 0-2 15,1 0-11-15,-2 0 9 16,-1 0-10-16,1 0 0 15,-2 0 0-15,-1 0 9 16,4 0-9-16,1 0 9 16,3-2-9-16,1 2 10 15,-1-1-10-15,3-1-1 16,-3 0 1-16,4 0-6 16,-4 2 12-16,1 0-9 0,-3 0 11 15,0 0-16-15,1 0 10 16,-4 0-2-16,2-3 8 15,3 3-8-15,-2 0 0 16,1-1 13-16,-1 1-4 16,-2 0 8-16,3-3-17 15,-5 3 1-15,-1 0 0 16,2 0 1-16,-1 0 4 16,-2 0-2-16,1 0 2 15,-2 0 0-15,4 0-5 16,-4 0-1-16,3 0 5 15,-1 0-4-15,2 0 0 0,-3 0 0 16,0 0-1-16,1 0 12 16,-2 0-11-16,4 0 8 15,-1 0-8-15,2 0 8 16,2 0-9-16,0 0-1 16,0 0 0-16,3 0 1 15,-4 0 6-15,6 0 7 16,-1 0-12-16,-3 0-1 15,1 0 0-15,-3 0 0 16,3 0-1-16,-4 3 0 16,3-3-4-16,-4 1 5 15,1-1 0-15,1 0 0 0,1 0 1 16,-2 0-1-16,3 0 0 16,-1 0-1-16,-3 0-13 15,4 0 14-15,-3 0-2 16,2 0-22-16,-1 0 22 15,1 0 2-15,0 0 0 16,-2 0 0-16,0 0 8 16,1 0-8-16,-1 0 0 15,-1 0-3-15,2 0-4 16,2 3 7-16,-1-1 0 16,-2-2 0-16,2 0 1 15,0 2-1-15,-1-2-1 16,-1 0 1-16,-2 0 1 15,-3 2 0-15,2-2-1 16,-5 0-1-16,0 0 1 0,-4 0-1 16,2 0 1-1,-1 0 2-15,0 0 0 0,-2 0-2 16,-2 0-5-16,3 0 4 16,-1 0 1-16,-3 0-6 15,3 0 6-15,0 0 0 16,0 0 1-16,2 0-1 15,2 0-2-15,3 0 0 16,-1 0-1-16,-2 0 3 16,0 0 0-16,0-2-4 15,1 2 4-15,-2-2 1 16,4 2-1-16,-1 0 2 0,3 0-2 16,-1 0 7-1,2 0-7-15,1 0-1 0,-3 0-1 16,1 0-3-16,-1 0 5 15,2 0 1-15,-1 0-1 16,5 0 1-16,-1 2 5 16,3 0-6-16,-3-1 0 15,0-1 0-15,2 2 1 16,-2 3 11-16,1-3-11 16,1 2 0-16,-2-1-1 15,3-1 2-15,-1 3 6 16,0-1-8-16,3-3 0 15,-1 2 5-15,3-1-5 16,-3 0-7-16,3-1 7 16,1 3 0-16,-2-1 2 0,0-1-1 15,2 1 4-15,-3 0-4 16,-3-1-1-16,2-2 0 16,-3 0 0-16,-2 2 7 15,3-2-1-15,-1 0 4 16,-2 0-9-16,1 0-1 15,1 0 6-15,-1 0-3 16,2 0-3-16,-3 0 1 16,0 0-1-16,1 0 0 15,-1 0-9-15,-1 0 4 16,-4 0 4-16,1 0-1 16,-4-2-7-16,-2 0 8 15,0-2 0-15,-4 2 1 16,-3-3-2-16,0 4 1 15,-2-3 1-15,-4 2 0 0,-4-3 1 16,-2 4 1-16,-3-1 5 16,-2 0 0-16,-5 2 2 15,0 0 4-15,0-2-13 16,-3-5-27-16,-13 0-146 16,-4-3-230-16</inkml:trace>
  <inkml:trace contextRef="#ctx0" brushRef="#br0" timeOffset="18098.738">806 6461 208 0,'0'0'56'15,"0"0"-43"-15,0 0 9 16,0 0 8-16,0 0-18 16,0 0-12-16,-12 0 0 15,11 0 6-15,-1 1-6 16,-1 2 0-16,1-1 0 15,-3 0 1-15,3 0 0 0,-2-2 0 16,0 1 0-16,1 1 7 16,-1 0-8-16,-3-2 0 15,2 3 2-15,1-3-2 16,-2 2 0-16,-1-2 2 16,-3 2-2-16,4-2 2 15,-3 2 12-15,1-1 12 16,-1 1-6-16,4 0-19 15,-2 1 12-15,3-1-4 16,-2 0-3-16,-2 0 11 16,4-1 12-16,-2 2 0 0,3-1 4 15,1 0 12-15,0-2-15 16,2 1-24-16,0-1-5 16,0 0-1-16,0 0-1 15,0 3 1-15,0 1 12 16,0-2-2-16,0 1 19 15,0 2-3-15,11-1 5 16,-1 1 10-16,4 0-1 16,5-1-17-16,0 2-1 15,4-4-3-15,-1 2 7 16,5 0-9-16,-1-2-7 16,3 2 3-16,-2-3-11 15,2 2 6-15,-2-1 0 16,-2-2-8-16,5 2 10 15,2-2-10-15,-1 2 0 16,0-2 1-16,2 0 1 16,1 3-1-16,-4-3 6 0,2 0-7 15,-5 0 6-15,2 0-6 16,0 0 0-16,-2 0-1 16,2 0 1-16,-1 0 0 15,2 0 0-15,-1 0 0 16,-2 0 0-16,0-5 0 15,-1 3 0-15,-2 0 0 16,1-1 0-16,0 3 0 16,-3 0 0-16,2 0 0 15,-2-1 0-15,3 1 0 16,0-2 0-16,0 2 1 16,-2-2-1-16,2 0 0 15,0 2 0-15,-3-2-1 16,0 2 1-16,-2 0 0 15,1 0 0-15,-2 0 0 0,4 0 0 16,-1 0 1-16,1 0-1 16,-2 0-1-16,2 0 1 15,-1 0 1-15,1 0-1 16,-1 0 0-16,0 0-2 16,-4 0 2-16,2 0-6 15,-4 0 0-15,1 0 6 16,4 2 0-16,-4-2 0 15,3 2 0-15,3-2 0 16,1 0 0-16,3 0 0 0,2 0-1 16,-1 0 1-1,5 0-1-15,0 0-9 0,1 0 9 16,1 0 0-16,-2 0 1 16,-1 0-1-16,3 0-9 15,-2-2 9-15,-1 0 0 16,4 2-6-16,-5 0 7 15,2 0-1-15,-2 0 0 16,0 0 1-16,1-2-2 16,-1 2 2-16,0 0-1 15,0-2 1-15,1 0 0 16,-3 0-1-16,2-2 1 16,0 2 0-16,-2-2-1 0,2 2 1 15,-2-1-1 1,0 3 0-16,0 0 1 0,0 0 0 15,2 0-1-15,-2 0 1 16,3 0-1-16,-3 0 1 16,2 0-7-16,0 0 5 15,2 0 2-15,1 0-5 16,1 0 4-16,1 0 1 16,-1-2 0-16,2 2 6 15,-2-1-6-15,-2-1-1 16,3 0 1-16,-1 0-1 15,2 0 1-15,3-1 0 16,-3 3 0-16,3-5 0 16,-1 3 0-16,-4 0 0 15,3-1-1-15,-3 3 0 0,-1-1 1 16,1-1-1-16,0 2 1 16,-1 0 0-16,3-2-1 15,0 2 1-15,1 0 0 16,1-3 0-16,0 2 0 15,-1-1 1-15,3 0-1 16,1 0 6-16,0-1-6 16,1 1 1-16,-1 0-1 15,2 1 1-15,-1-1 1 16,-4 2-2-16,4 0 1 16,-5 0-1-16,2 0 0 0,1-2 0 15,-1 0 0 1,-1-1 0-16,0 1 1 0,0 0 0 15,1 2-1 1,0 0 12-16,1-1-3 0,-1 1-1 16,3 0 1-16,-1 0-8 15,-2 0 6-15,0 0-7 16,-2 0 0-16,0 0 0 16,-3 0 1-16,3 0 11 15,-2 0-12-15,2 0 1 16,0 0 7-16,-3 0-7 15,1 0 8-15,2 0-3 16,-4 0 4-16,-1 0 1 16,0 0-5-16,1 0-5 0,1 0 6 15,2 0-7-15,-2 0 1 16,1 0 0-16,-1 0-1 16,1 0 2-16,-1 0-2 15,1 0 1-15,0 0 13 16,-3 0-12-16,1 0 9 15,-1 0-9-15,-2 0-1 16,0 0 6-16,-1 0-7 16,1 0 0-16,0 1 0 15,0 1 0-15,-1 0 0 16,2-2 1-16,0 0-1 16,-3 3 1-16,2-3 0 15,-2 0-1-15,-1 0 1 16,2 2-1-16,0-2 1 0,2 2-2 15,2-2 2-15,-1 2 0 16,2-2-1-16,4 0-1 16,-1 1 1-16,1-1 0 15,0 2 0-15,-1 0-1 16,2 1 1-16,-3-1 0 16,4-2 1-16,-4 0-1 15,1 2 1-15,0-2-1 16,1 2 0-16,-2-2 0 15,1 1 1-15,-3 2-2 16,0 1 1-16,5-3-1 16,-3 4 0-16,1-1 1 15,3-1 0-15,-2 0 0 16,1-1 0-16,1 0 1 0,1 0-1 16,0-2 0-16,1 2 1 15,-3-2-1-15,-3 1 0 16,2 1 0-16,-3-2 0 15,-3 3 0-15,-2-1 0 16,0 0 0-16,0-2 0 16,-2 2 0-16,3 0 0 15,0-1-2-15,0-1-3 16,1 3 5-16,2-1 0 16,1 0 0-16,1 0 1 15,-2 0-1-15,1 0 0 16,1 2 0-16,2-2 0 0,-1-1 1 15,2 2-1-15,-1-1 0 16,0 0 0-16,1 0 1 16,-2 1-1-16,0-3 1 15,2 0-1-15,0 0 3 16,0 3 0-16,0-3-5 16,-2 0 4-16,2 0-2 15,-1 0 1-15,-2 0-1 16,3 0-1-16,0 0-1 15,1 2 2-15,1-2 0 16,0 0-1-16,-2 2 2 16,2-2-2-16,0 0 1 15,-2 0 0-15,3 0-1 0,-2 0 2 16,-1 0-1-16,2 0 1 16,-2 0-1-16,2 0 2 15,1 0-2-15,-1 0 0 16,0 0 0-16,1 0 0 15,-3 0 0-15,-2 0 1 16,2 0-1-16,-4 0 0 16,-1 0 0-16,0 0-1 15,-1 0 1-15,0 0 0 16,-2 0 0-16,3 0 0 16,-1 0-2-16,-2 0 1 15,4 0 1-15,-2 0-2 16,1 0 2-16,0 0-1 0,2 0-14 15,1 0 14 1,-2-2 2-16,3 0-2 0,-2-1 0 16,0 3 1-16,-1 0 5 15,1-3-4-15,1 3-1 16,-1-2 0-16,-2 2 0 16,1 0 0-16,-1-2-2 15,1 2 2-15,2 0 1 16,0-2-1-16,2 2 0 15,-1 0 0-15,2-3 1 16,1 3-2-16,0-1 1 16,3-1-1-16,-3 0 0 15,3 0 1-15,-1 0 1 16,4 0-1-16,-4 0-16 0,1 0 15 16,-1 0-15-16,-1-1 6 15,-2 2 10-15,5-1-1 16,-4 0-8-16,-2 0-2 15,1 0 5-15,-4-1-3 16,-2 1-21-16,1 1 4 16,0-1 25-16,0 0-9 15,0 0 9-15,-1-3 1 16,1 2-4-16,-1 1 4 16,-1-2 1-16,-1 0 0 15,1 0 0-15,0 0 9 16,3-2-10-16,-1 1 0 15,1 2 0-15,1-1 4 0,2-1-3 16,-2 1 9 0,2 3-10-16,1-3 0 0,-1 2 0 15,-3-2 0-15,4 2 0 16,-1 0 12-16,0-1-6 16,-1-1-6-16,0 3 9 15,1-1-8-15,-2 0 0 16,3-2 7-16,-4 2-7 15,1 0 4-15,1 0-5 16,-6-1 0-16,-1 1 0 16,0 2 1-16,-4 0 11 15,0 0-12-15,-2 0 0 16,0 0 0-16,2 0 0 0,-1 0-1 16,2 0 0-1,2 0-12-15,0 0 13 0,0 0 0 16,1 0-23-16,0 5 14 15,-2-1-3-15,0-2-14 16,0 2 8-16,-1-2 0 16,0 0 10-16,-2-1-5 15,-2-1 13-15,-1 0 0 16,-4 3 0-16,0-3 1 16,-2 1-2-16,0-1 1 15,0 3 0-15,-3-3 0 16,1 0 0-16,-1 2 0 15,1-2 0-15,-1 2-1 16,2-2 1-16,0 1 0 16,3-1 0-16,-2 3 0 0,2-1 0 15,-2-2 1-15,-1 2-1 16,-3-2 0-16,-1 2-1 16,-1-2 2-16,-1 1-1 15,-5-1 3-15,-2 0 7 16,2 0 26-16,-4 0-3 15,0 0-12-15,0 0-7 16,-2 0 1-16,2 0-2 16,-2 0-13-16,0 0-1 15,0 0-62-15,0-3-110 0</inkml:trace>
  <inkml:trace contextRef="#ctx0" brushRef="#br0" timeOffset="21765.9786">14279 6505 182 0,'0'0'228'0,"0"0"-155"16,0 0-28-16,0 0 72 15,0 0-59-15,0 0-39 16,0 0-2-16,36-15 15 15,-30 13 8-15,1 0 3 16,2 1-2-16,-2 1-18 16,1-2-1-16,4 2-14 15,0 0-2-15,5 0 7 0,5 0 13 16,2 0 6-16,4 0-25 16,7 0-5-16,0 0 8 15,6 0-9 1,1 0-1-16,3 0 7 0,1 3-1 15,1-1 1-15,0 3-6 16,0-3-1-16,2 0 0 16,-1 0-11-16,2-2 11 15,-1 1 4-15,-2 2-3 16,2-1-1-16,0-2 0 16,-3 2 1-16,4-2-1 15,-1 0-3-15,-3 0 2 16,1 0-6-16,-2 0 7 15,2 0 15-15,-3 1-15 16,1-1-2-16,-1 3 0 0,2-1 1 16,-2-2 1-1,-1 2-7-15,0-2 7 0,0 0 10 16,0 0-10-16,-3 0-3 16,2 2 2-16,0-2-7 15,-2 0 8-15,1 0 7 16,-1 0 1-16,-5 0-8 15,1 0-10-15,-1 0 10 16,0 0 0-16,-4 0 0 16,2 0 5-16,-2 0-5 15,1 0-1-15,1 0-4 16,-2 0 5-16,-1 0 1 16,0 0-1-16,0 0 1 0,0 0 8 15,-1 0-9 1,0 0-10-16,-2 0 10 0,2 0 7 15,0 0-1-15,-3 0-5 16,3 0 0-16,2 0-1 16,1 0 7-16,-2 0-7 15,0 0 2-15,-1 0-1 16,0 0 0-16,-2 0 0 16,-1 0-1-16,2 0 1 15,-2 0-1-15,-1 0-1 16,-1 0 0-16,1 0 0 15,-1 0-6-15,3 0 6 0,2 0-5 16,2 0 5 0,1 0-13-16,1 0 2 0,2-2 12 15,3 2-12-15,1 0 11 16,0 0-5-16,3 0 6 16,3-2-7-16,-3 2 7 15,1 0 6-15,2 0-6 16,0 0 0-16,-1 0 1 15,-1-2-1-15,1 2 0 16,-2-3 0-16,-1 3 0 16,-2-1-6-16,-1 1 6 15,-2-2-2-15,0 2 2 16,0-2 5-16,-5 2-5 0,2-3 0 16,-2 3 0-16,0 0 0 15,2 0-1-15,1 0 1 16,2 0-1-16,0 0 1 15,-1 0 0-15,3 0 0 16,0 0 0-16,3 0 0 16,-2 0 0-16,3 0 0 15,-1 0 0-15,1 0-1 16,0 0-11-16,3 0-27 16,-3 0 38-16,0 0-14 15,1 0-24-15,-1 0 32 16,-1 0-10-16,1 0 16 15,-5 0-9-15,2 0 10 16,-3 0 0-16,-1 0-19 16,-4 0 8-16,3 0 2 15,-3 0 2-15,2 0-12 16,-2 0 6-16,3 0 13 0,2 0-13 16,0 0 1-16,1 0 11 15,3 0-28-15,-1 0 29 16,1 0-16-16,-5 0 6 15,3 0 10-15,-3 0-3 16,2 0 2-16,0 0 1 16,1 0-2-16,0 0 1 15,-2 0-12-15,0 0 1 16,-1 0-1-16,1 0 13 16,-3 0 0-16,0 0-6 15,1 0 6-15,2 0 23 16,0-3-10-16,-1-1-12 0,3-1 12 15,2 3-13-15,-2 1 4 16,2 1-4-16,2 0 0 16,1-2-6-16,3 2-2 15,1 0-4-15,0 0 12 16,2 0-6-16,1 0 6 16,-2-2 0-16,4 2 0 15,-3 0 13-15,-1-2-8 16,4 2-5-16,0 0 0 15,-2-3-2-15,4 1 2 16,-3 0 0-16,5 1-6 0,-1-1 5 16,-1 0 0-1,-1 2-12-15,-3-2-5 0,-1-1 18 16,-4 2 8-16,-1-1 9 16,1 0-10-16,-1 2 3 15,3 0-10-15,-3 0 0 16,2 0 6-16,-2 0-6 15,0 0 0-15,-1 0 19 16,-3 0-12-16,2 0 9 16,-4 0-15-16,2 0 8 15,-2 0 1-15,0 0-10 16,0 0 0-16,0 0 2 16,-2 0 4-16,2 0-3 15,-3 2 6-15,3-2-8 16,-5 2 7-16,3-2-8 15,-3 1 0-15,0 2 1 16,2-1-1-16,0 0 9 0,1 0-9 16,-1 1 0-16,0 2 7 15,3-3-6-15,1 2 0 16,-1-1-1-16,-1-1 1 16,1 3 0-16,-2-3 6 15,-1 0-7-15,-3-2 0 16,-1 1 0-16,-3-1 0 15,0 0 0-15,-3 3 1 16,-4-3-1-16,4 0 0 16,-2 0-6-16,1 0 6 15,-2 0 0-15,3 0-2 16,1 0 2-16,1 0-8 16,2 0 7-16,0 0 1 0,0 0-2 15,-1 0 2-15,2 0 0 16,-1 0 0-16,1 0 0 15,-1 0 2-15,0 0 4 16,-1 0-6-16,1 0 0 16,0 0-1-16,-3 0 0 15,4 0 0-15,-1 0-11 16,-3 0 12-16,3 0 0 16,-4 0-10-16,2 0 10 15,0 0-6-15,-1 0 15 16,1-4-12-16,-1 0 3 15,1-1 0-15,0 1 12 0,0 3-11 16,-2-1 0-16,0 0 11 16,0 2-2-16,2 0 3 15,0 0 11-15,2 0-3 16,0 0 0-16,2 0-11 16,-2 0 24-16,3 0-1 15,-3 0-16-15,-3 5-4 16,1-1-6-16,-2 1-1 15,-3-1 16-15,0 0-8 16,0-2-2-16,-2 0-5 16,0-1 0-16,1 2 6 15,-4-3 2-15,4 2-6 16,1 0 6-16,0 0-14 16,0-2 14-16,1 3-6 15,-1-3-1-15,0 0 7 0,-3 3-2 16,3-3 11-16,-5 0 11 15,1 0-7-15,-5 0 14 16,-2 0-5-16,-4 0-2 16,-2 0 4-16,-3 0-17 15,-2 0-7-15,0 0-15 16,0 0-24-16,-14 0-41 16,-5-8-211-16,-6-4-449 0</inkml:trace>
  <inkml:trace contextRef="#ctx0" brushRef="#br0" timeOffset="25519.3875">719 7296 120 0,'0'0'133'0,"0"0"-84"16,0 0-2-16,0 0 54 15,0 0-37-15,0 0-30 16,0 0-2-16,-2 0 14 15,2 0-14-15,0 0-6 16,-2 0-7-16,0 0-6 0,-3 0 1 16,0 0-7-1,-2 0-5-15,-1 0-1 0,-3 0-1 16,-1 0 23-16,0 0-2 16,2 0-10-16,1 0 4 15,0 0-4-15,1 3 5 16,4 0-9-16,-2-2-6 15,4-1 8-15,-1 0 1 16,3 2-4-16,0-2-6 16,0 2 0-16,0-2 0 15,0 1 0-15,0 2 5 16,13-1 40-16,4-2 7 16,8 0 7-16,4 0-5 15,6 0-15-15,8 0-9 16,1 0-15-16,6 0-14 15,0 0 14-15,2-5-14 16,2 2 1-16,-6 0-1 0,-1-3 0 16,-3 3 5-16,-3 1-6 15,-1 0-1-15,-2 0 1 16,0 0 0-16,-2 2 0 16,-1-3 1-16,3 2 0 15,3-1 1-15,1 0-1 16,4-2-1-16,1 1 2 15,5-2-2-15,1 1 1 16,0 0 0-16,3-3 0 16,-2 4 5-16,-3-1-6 15,0-1 0-15,-4 2-1 16,-3-1 1-16,-6 0 0 16,-1-1-1-16,-6 4 1 0,-2 1 0 15,-2-2 0-15,1 2 0 16,-1 0 0-16,-3 0 0 15,3 0 0-15,-1 0-1 16,2 0 1-16,-1 0 0 16,2 0 0-16,0 3 0 15,0-1 0-15,2 3-1 16,0-1 1-16,0-1 0 16,1-1 0-16,-1 3 1 15,-2-3-1-15,4 2 0 16,-2-3-1-16,3 5 1 15,-1-4-1-15,0 3 0 0,1 2-4 16,-1 0 5-16,-2-2 0 16,2 4-1-16,-1-1 1 15,-1 0 0-15,0-2 0 16,1 2-2-16,-1-4 2 16,1 2 0-16,-3-2 0 15,2-2-1-15,0 1 1 16,-2-1 3-16,-1 1-3 15,4-3 0-15,-4 0 6 16,3 2-8-16,-2-2 3 16,3 0-1-16,0 0 0 15,3 2 0-15,1-2 0 16,-1 0 0-16,3 0 0 16,-3 0 1-16,2 0-1 15,-6 0 0-15,2 0 0 0,-1 0 0 16,1 0 1-16,0 0-1 15,3 0-1-15,-3 0 1 16,0 0 0-16,1 0 0 16,2 0 0-16,-2 0 1 15,-1 0-2-15,0 0 1 16,1 0-2-16,1 0 1 16,3 0 1-16,-1 0 0 15,6 0-1-15,2 0 1 16,-1 0 1-16,2 0-1 15,0 0 0-15,1 0 0 16,-1 0 0-16,2 0 0 16,-2 0 1-16,3 0 0 0,-5 0-1 15,2 0 1 1,-4 0-1-16,-3 0 1 0,2 0-1 16,-1 0 0-16,-2 0 2 15,-2 0-2-15,0 2 7 16,-1-2-7-16,-2 0-1 15,3 0 1-15,-1 0 1 16,2 0 0-16,1 0 5 16,-1 0-5-16,1 2 6 15,3-1-7-15,-2-1 0 16,-1 3 0-16,3 0 0 16,-1-2 0-16,-3 1 0 0,3-2 1 15,-3 2-1-15,-2 0 0 16,-2 0 0-1,-3 0 0-15,-1 1 0 0,-3-2 1 16,3 1-2-16,0 0 2 16,3-2-1-16,-2 0 1 15,4 2 5-15,-1-2-6 16,0 0 2-16,1 0-2 16,-1 0 0-16,0 0 1 15,1 0-1-15,-1 0 9 16,0 0-7-16,4 0 18 15,-1 0-13-15,-3 0 13 16,2 0-14-16,1 2-6 0,-3 1 9 16,2-3-8-1,-4 0-1-15,0 0 6 0,-2 0 1 16,-3 0 2-16,1 0 1 16,-2 0-9-16,-1 0 16 15,1 0-17-15,-6 0 0 16,4 3 1-16,-3-1 1 15,0-2-1-15,0 0 5 16,1 2-6-16,0-2 1 16,2 2 0-16,-1 0 7 15,3 0-8-15,0-1 0 16,-2 5 0-16,4-3 1 16,0 1-1-16,2 0 0 0,0 0 1 15,0-2-1 1,2 2 6-16,3-2-5 0,-1-2-1 15,0 3-1-15,4-3 1 16,1 0 13-16,-3 0-12 16,3 0-1-16,-3 0 0 15,1 0 1-15,-4 0-1 16,1 0 0-16,-4 0 1 16,0 0-2-16,-5 0 2 15,1 0-2-15,-3 0 1 16,1 0 0-16,-2-3 1 15,2 1-1-15,-1 0 1 16,3-2-1-16,-1 3 0 16,3-4 0-16,0 1 0 15,2 0 0-15,2 0 3 0,-2 1-3 16,2 0 1-16,-2-1 0 16,-2 2 0-16,0-3 0 15,-2 2 0-15,-4-1-1 16,-1 2 1-16,1 0-1 15,-5 1 0-15,3-2 13 16,3-1-1-16,0 2-11 16,1-2 1-16,2 3-2 15,2-5 6-15,-4 5-6 16,2-1 0-16,0-2 0 16,-3 2 0-16,3-3 0 15,-2 4 0-15,-3-3 1 16,4 2 0-16,-7 0-1 0,1-1 0 15,0 3 13-15,-2-3-12 16,-3-1 7-16,2 2 0 16,-3-1-7-16,-1 2 6 15,-2 1-7-15,-5-2 1 16,4 2 15-16,-4 0-15 16,0-2 8-16,0 2-2 15,3 0-7-15,3-3 6 16,-3 3-4-16,5-1-1 15,4 1 1-15,-1-2-2 16,3 2 1-16,0 0 0 16,0 0 0-16,-4 0 0 15,-4 0 0-15,-3 0-1 16,-3 0-5-16,-4 0-31 0,0 0-28 16,-44 0-45-16,-4-2-175 15,-7-2-539-15</inkml:trace>
  <inkml:trace contextRef="#ctx0" brushRef="#br0" timeOffset="76585.9486">11247 16387 54 0,'0'0'34'0,"0"0"-9"16,0 0-2-16,0 0 4 0,0 0-11 15,0 0-7-15,21 0-8 16,-15 0 0-16,-1 0 0 15,-1 0 10-15,0 0-10 16,-2 0 1-16,4 0-2 16,-4 0 2-16,-2 0-2 15,2 0 1-15,0 0 1 16,0 0 5-16,1 0 12 16,-1 0-3-16,-2 0 7 15,0 0 6-15,0 0-5 16,0 0-7-16,0 0-16 15,0 0-1-15,0 0 2 16,0 0-1-16,0 0 12 0,0 0 31 16,0 0 19-1,0 0-8-15,0 0-12 0,0 0-4 16,0 0-9-16,0 0-8 16,0 0-15-16,0 0-6 15,0 0 12-15,0 0-12 16,0 0 7-16,0 0 8 15,0 0-4-15,0 0 2 16,0 0-13-16,0 0-1 16,0 1-1-16,0 3-9 15,-7 1 4-15,-5-1-9 16,-1 4 15-16,1-6-3 16,-5 2 2-16,1 4-6 15,1-4 6-15,-1 0 1 0,0 1 0 16,1 4-1-16,-2-5 1 15,1 2 1-15,1 1 0 16,1-2 0-16,1 1 0 16,2-2 0-16,-1 4 0 15,1-6 0-15,5 2 0 16,-2 0 4-16,4-4-4 16,2 4-1-16,0-4 1 15,2 0-1-15,0 0 1 16,0 0-1-16,0 0 0 15,0 0 10-15,0 0 0 16,0 0 3-16,0 0 4 16,0 0-5-16,0 0 12 0,0 0-2 15,2 0 1 1,7 0-1-16,2 0-15 0,2 0-5 16,3-4 6-16,4 0-7 15,0 0 1-15,3-2 5 16,1 2 3-16,0 0 4 15,0 0-13-15,2 2 14 16,-2-3 1-16,1 2-8 16,-3-1 5-16,0-1-12 15,-1 4 1-15,-4-3 8 16,-1 4-10-16,-3-4 0 16,-1 4 1-16,-2 0 0 15,1 0 0-15,-1 0-1 16,1-5 0-16,-1 5 9 15,4 0-9-15,3-3 0 16,0 3 2-16,1-2-2 16,1 2 0-16,-3 0 1 0,2-2-1 15,0 2 0-15,-4 0 0 16,3 0 1-16,-2-2-1 16,1 2 0-16,-3 0 0 15,5-4 0-15,-6 0 1 16,5 4 0-16,0 0-1 15,-2-4-1-15,1 4 1 16,1-4-10-16,1 2 10 16,-1-3-6-16,4 2 6 15,-1-1 0-15,-3-1 0 16,4 1 0-16,-1 3 0 16,0 1-6-16,0-4 6 0,0 4 0 15,2-5-1-15,1 5 1 16,-2-3-1-16,5 3 0 15,-3-5 1-15,2 5-1 16,1-1 0-16,0 1 1 16,-2 0-2-16,0 0 2 15,1 0 0-15,0 0 0 16,-1 0 0-16,3 0-1 16,-1 0 0-16,4 0 2 15,-1 0-1-15,5 0 0 16,-1 0 1-16,1 1 1 15,3-1-2-15,-2 5 1 0,4-5-2 16,-1 3 1-16,-3-3 0 16,1 0 1-16,-1 0-1 15,-2 0 0-15,0 5 0 16,4-5 1-16,-1 0-1 16,-1 0 0-16,1 0 1 15,-1 0-1-15,2 0 0 16,-2 0 0-16,-1 0 7 15,1 0-7-15,1 0-1 16,-3 0 1-16,0 0 0 16,1 0 1-16,2 0-1 15,-3 0 0-15,1 0-12 16,0 0 12-16,1 0 11 16,-2-5-10-16,-1 2-2 0,3 3 1 15,1-6-6-15,0 2 6 16,1 0 12-16,-1-4-11 15,-1 3-2-15,2 3-4 16,-7-1 5-16,2-1 4 16,-4-1-4-16,2 5 0 15,-2 0 0-15,-1 0-2 16,0 0 2-16,-2 0 1 16,1 0-1-16,1 0 2 15,-2 0-2-15,0 0 0 16,3 0 0-16,-4 0 0 15,3 0 6-15,0 0-6 16,0 5-2-16,1-1-4 0,0-4 6 16,-1 3-1-1,2-1 0-15,-3 3 1 0,3-2 0 16,2 2 0-16,2-1 0 16,2 0-1-16,-2-3 1 15,2 4 0-15,-1-2 0 16,1-3 0-16,1 5 0 15,-1-5 1-15,4 0-1 16,-2 4 0-16,3-4 0 16,1 1 1-16,-1 1 0 15,0 0-1-15,-3-2 0 16,2 0-1-16,1 5 1 0,-3-5 0 16,1 0 1-16,-1 0 11 15,0 0-12-15,3 0-10 16,1 0 10-16,1 0 0 15,0 0 1-15,-1 0 4 16,0 0-5-16,3 0 0 16,-5 4 0-16,1-4-7 15,-3 0 3-15,2 0 4 16,-1 0 1-16,-2 0 0 16,-1 0-1-16,1 0 0 15,2 0 6-15,0 0-6 0,2 0-2 16,0 0 2-1,0 0 0-15,0 0 0 0,1 0-1 16,-1 0 1-16,-3 0 7 16,3 0-6-16,-1 0 0 15,-3 0-1-15,4 0-1 16,0 0 0-16,0 0 1 16,-3 0 0-16,1 0 2 15,1 0 4-15,-4 0-6 16,1 0 0-16,-1 0 0 15,-2 0 0-15,3 3-12 16,0-3 12-16,0 5 10 16,-1-5-10-16,1 2 0 15,2 2-5-15,-2 0 5 16,1 0 0-16,-1 0 1 0,2-2 0 16,-3 5-1-16,4-2 1 15,1-1-2-15,-3-2 1 16,6 1 0-16,-3 2 0 15,4-5 0-15,-1 0 0 16,1 4-29-16,1-4 9 16,0 0 15-16,2 3 5 15,-1-3 0-15,-1 0-1 16,0 0-2-16,2 0-10 16,-3 5 6-16,1-5 6 0,-1 0 0 15,-3 0 1 1,5 0 0-16,-6 0 4 15,1 0-4-15,-2 0 0 16,1 0-5-16,-1 0 5 0,-1 0 1 16,-1 0 5-16,3 0 1 15,1 0-7-15,-1 0-1 16,1 0 0-16,2 0 2 16,-1 0 7-16,-2 0-6 15,3 0 0-15,-3 0 13 16,1 0-15-16,-4 0-1 15,1 0 1-15,-1 0 1 16,2 0 0-16,-1 0 6 16,0 0-7-16,-3 0 0 15,-1 0 1-15,-3 0-1 16,0 0 13-16,-2 0-13 0,0 0 2 16,0 0-2-16,0 0 1 15,1 0 6-15,0 0-6 16,-1 0-2-16,0 0 1 15,-2 0-1-15,2 0 1 16,-2 0-1-16,2 0-9 16,0 0 9-16,0 0 1 15,0 0-7-15,0 0 6 16,0 0-6-16,-1 0 7 16,0 0 0-16,2 0-14 15,-1 0 14-15,0 0 0 16,0-5-11-16,-2 5 1 15,0 0 2-15,0 0 8 16,-3-3 0-16,3 3-1 0,-3-4 1 16,1 4 2-16,-1 0-1 15,1 0 0-15,0 0-1 16,-1-5 1-16,0 5-1 16,1 0 0-16,0-1-1 15,-3-1 2-15,0 2-2 16,1-2 2-16,-3 2-1 15,2 0 11-15,0 0-2 16,-2 0-9-16,3 0-3 16,-1 0 2-16,0 0 1 15,-1 0 8-15,0 0-7 16,2 0 0-16,-2 0-1 0,3 0 0 16,0 0 4-16,2 0-4 15,0 0-9-15,2 0 9 16,-1 0 1-16,0 0-1 15,2 0 0-15,0 0 0 16,2 0-4-16,-2 0 4 16,4 0 7-16,1 0-6 15,0 0-2-15,5 0 1 16,0 0-10-16,3 0 10 16,-2 0 0-16,7 0-11 15,-3 0-2-15,1 0 11 16,-1-4-11-16,-3 4-6 15,-1-5 2-15,-3 5 16 0,-1-3 1 16,0 1-1 0,-3 2 1-16,1-2 5 0,-1 0 4 15,-2 2 4-15,1-4-4 16,-2 0-2-16,4 4-6 16,-3-4-1-16,0 4 8 15,3-4 0-15,-4 2-7 16,2 2 8-16,-1-5 1 15,-3 5-1-15,5-3-9 16,-2 3 3-16,-2 0 6 16,2-4-8-16,-2 4 1 15,2 0-2-15,-2-5-5 16,-1 3 5-16,0 0 0 0,1 1 0 16,2-3 0-1,0 4 0-15,0 0-7 0,-1-5 16 16,-1 5-9-16,2-3 13 15,-2 3-13-15,2 0 0 16,0-5-10-16,-1 4 10 16,5 1 9-16,-2-4-9 15,6 4-9-15,-2-4 8 16,0 4-11-16,3 0 12 16,1 0 0-16,-1 0 7 15,2 0-2-15,3 0 3 16,-3 0-7-16,4 0-1 15,-5 0-1-15,-1 0 1 16,3 0 7-16,-3-5-7 16,3 5 0-16,-4 0 18 0,1-3-17 15,4 1 15-15,-5 2-15 16,1 0 6-16,1 0-7 16,-1 0 6-16,0 0-5 15,-1 0-1-15,4 0 24 16,-1 0-1-16,2 0-4 15,-4 0-12-15,3 0 1 16,-5-3 6-16,0 1-13 16,-2 2 15-16,-3-3 27 15,1 3-24-15,-3 0 4 16,-3 0-8-16,2 0 11 16,-1 0-4-16,0 0-12 0,0 0 7 15,2 0-4 1,0 0 5-16,0 0-7 0,0-4-2 15,3-1 14-15,3 3-8 16,-4 0-2-16,0 1-6 16,1-3-7-16,-4 4 2 15,2-5 15-15,-4 1 4 16,2 0-13-16,-3 3 11 16,2-3-18-16,-2 4 21 15,-1 0-15-15,-2-5 3 16,3 5-4-16,0 0 7 15,-3 0-11-15,1 0-2 16,-1 0 6-16,3 0-6 16,-3 0 1-16,4 0 2 15,-5 0 14-15,1 0-9 0,-5 0 9 16,-3 0-2 0,-3 0 1-16,-2 0 13 0,-4 0 4 15,-4 0 4-15,-1 0 4 16,-2 0-12-16,0 0-13 15,0 0-16-15,0 0-15 16,-16-4-42-16,-4-4-66 16,-4 2-397-16</inkml:trace>
  <inkml:trace contextRef="#ctx0" brushRef="#br0" timeOffset="82951.5708">786 17128 38 0,'0'0'117'0,"0"0"-99"16,0 0 5-16,0 0 8 16,0 0 3-16,0 0-15 15,-5 0 30-15,5 0 17 16,0 0-11-16,0-4 10 15,0 4-11-15,-2 0-24 16,2 0-19-16,-2 0-10 16,-2 0 0-16,-1 0 0 15,1 0-1-15,-3 0 1 16,-2 9-1-16,3-5 1 16,-3-3-1-16,1 3 0 15,2 5 0-15,-3-6 0 16,2 4-17-16,0-3-16 15,-1 0 5-15,1 0 17 0,3 0-2 16,-2-2 13-16,0-2 8 16,4 4 22-16,-2-4-1 15,4 0 33-15,0 0-10 16,0 0-9-16,0 0-14 16,0 0-13-16,0 0-14 15,0 0 5-15,0 0-6 16,0 0 18-16,0 0-12 15,0 0 2-15,0 0-9 16,4 0 7-16,8 0 19 16,1 0 0-16,2 0-16 15,5 0-4-15,3 0 1 16,2 3 6-16,-2 2-4 0,7-1-1 16,-1 1-7-16,0 0 5 15,-1-1-4-15,1-1 15 16,0-3-15-16,0 0-1 15,3 0 11-15,-7 0-11 16,5 0 6-16,-5 0-7 16,-2 0 2-16,-2 0-2 15,1 0 0-15,1 0 2 16,2-3-2-16,0-1 2 16,-1 4 15-16,-1-5-1 15,3 2-15-15,-1 3 9 16,-3 0-3-16,0 0-6 15,-2 0 0-15,1 0-1 0,-2 0 0 16,-1 0 0 0,0 0 0-16,0 0 0 0,0 0 0 15,-1 0-1-15,1 0 1 16,1 0 0-16,4 0 0 16,-2 0 1-16,1 3 7 15,2-3-7-15,-1 0-1 16,1 5 0-16,0-5 1 15,4 0-1-15,-4 0 0 16,3 0 0-16,-3 4-1 16,1-4 2-16,-2 0-1 15,-2 0 0-15,2 0-1 16,-3 0 1-16,-4 0 1 16,4 3-1-16,0-3 0 0,-1 0 0 15,2 5-1 1,4-5 1-16,-1 2 0 0,2-2 0 15,-1 4 4-15,0 0-4 16,-1 0-1-16,-2-4 0 16,-2 4 0-16,3-2 0 15,-1 2 0-15,-2-1 1 16,2-3 0-16,1 5 0 16,2-5 1-16,-2 0-1 15,4 4 0-15,-1-4 0 16,6 0-1-16,-1 0 1 15,5 0 0-15,0 0 1 16,2 0-1-16,-3 0 0 0,1 0-1 16,-1 0 1-1,0 0-1-15,-4 0 0 0,2 0 1 16,-2 0 0-16,-1 0-1 16,1 0 1-16,0 0 0 15,0 0 0-15,-1 0 0 16,5 0-1-16,-2 0 1 15,2 0 0-15,2 0 0 16,1 0 7-16,-3 0-6 16,1 0 7-16,-4 0-8 15,4 0-1-15,0 0 1 16,-1 0 1-16,2 0-1 16,-2 0 0-16,1 0 0 15,-3 0-1-15,0 0 1 16,-1 0 0-16,1 0 3 0,3 0-3 15,0 0 1-15,-3 0-3 16,3 0 2-16,-1 0 0 16,-1 0 1-16,-1 0-1 15,0 0 0-15,2 0-1 16,-2 0 1-16,0 0-1 16,3 0-7-16,-3 0 7 15,5 0 0-15,-3 0-5 16,4 0 5-16,-1 0-7 15,-1 0 7-15,-2 0 1 16,4 0 0-16,-3 0 1 16,-1 0-1-16,1 0-1 0,-1 0 1 15,2-4 0-15,-2 4 2 16,1 0-2-16,-1 0 1 16,2 0 0-16,4 0-1 15,-1 0 1-15,2 0-1 16,4 0 1-16,-4-5 2 15,3 5-3-15,-3 0 0 16,0-3 1-16,0 3 5 16,-2 0-6-16,0-4 0 15,1 4 0-15,-3 0 0 16,-3 0-1-16,-2 0 1 16,1 0 1-16,-5 0-1 15,-2 0 0-15,2 0 0 16,-2 0 0-16,-1 0-1 0,1 0 1 15,-1 0 0-15,2 0 1 16,-1 0 0-16,-2 0 0 16,3 0 9-16,-1 0-10 15,2 0 1-15,0 0-1 16,2 0 0-16,0 4 1 16,0-4-1-16,2 0 1 15,1 0-1-15,2 0-2 16,-3 0 1-16,1 0 1 15,-1 0 0-15,0 3 0 16,3-3-1-16,-3 0 1 16,3 0 0-16,0 0 0 15,0 0 0-15,-2 0 0 16,3 0 0-16,-2 0 0 0,-1 0 0 16,-1 0 0-16,4 0 0 15,-2 0 0-15,1 0 1 16,1 0-1-16,1 0 0 15,0 0 0-15,0 0 0 16,0 0 1-16,-1 0 0 16,4 0-1-16,-3 0-1 15,0 0 1-15,2 0 0 16,0 5 0-16,0-5 2 16,1 0-1-16,-1 4-1 15,-1-4 0-15,2 0 0 16,-3 0 1-16,2 5 0 0,-3-5 11 15,1 0-12-15,-2 0 7 16,2 0-1-16,-2 0 6 16,1 0-11-16,0 0 9 15,0 0-9-15,1 0 9 16,0 0 0-16,0 0-4 16,0 0 7-16,2 0-12 15,-3 0 12-15,4 5 0 16,-3-5-4-16,-3 0 7 15,-1 0-15-15,-1 0 8 16,-2 4 4-16,-1-4-6 16,2 3 6-16,-2 2-12 15,-2-3-1-15,2-2 10 16,-1 4-10-16,2 0 0 0,0-4 0 16,-1 5 0-16,2-2 7 15,3-3-6-15,-2 2 0 16,0 2 7-16,1-4-8 15,-1 0 0-15,0 3 8 16,1-3-7-16,-1 5 8 16,0-5-7-16,4 0 5 15,-2 0-7-15,2 0 1 16,2 0 0-16,0 0 6 16,2 0-6-16,1 4 0 15,3-4 7-15,-1 0-8 16,4 0 9-16,-2 0-9 0,2 0 0 15,1 0-1 1,1 5 1-16,-3-5 1 0,0 0-1 16,-2 0 0-1,-3 0 0-15,0 0-1 0,-1 0 1 16,1 0 1-16,-6 0-1 16,4 0 0-16,-3 0 0 15,-1 0 1-15,-1 0 0 16,1 0-1-16,-3 0 6 15,2-5-5-15,-2 1-1 16,0-1 20-16,-2 2-9 16,2 3-4-16,-1-4-6 15,-1 2 0-15,0-1 0 0,3-2 0 16,-3 5-1 0,0-4 1-16,-2 4-1 15,2 0 0-15,-2 0 1 0,2 0-1 16,0-4 0-16,3 4-1 15,1 0 1-15,2 0 7 16,-2-2-6-16,1 2-1 16,-2-5 0-16,5 5 0 15,0 0 8-15,-2-3-8 16,-2 3 0-16,1 0 1 16,-2 0 0-16,-3 0 8 15,-1 0-8-15,2 0-1 0,-4-4 7 16,4 4-7-16,0 0 0 15,-3 0-2-15,2-5 2 16,-2 5 0 0,-2 0 0-16,2 0 2 0,-2 0-2 15,2 0 1-15,0 0-1 16,4-5 0-16,0 5 0 16,3 0 0-16,2-4 0 15,2 4 0-15,0 0 0 16,1 0 0-16,1-5 0 15,2 5 0-15,-2 0 1 16,3 0-2-16,-2 0 1 16,-1 0-7-16,1-3 7 15,-5 3-9-15,1 0-4 16,-3 0 0-16,3 0 0 16,-4-4 2-16,-3 2 1 15,5 2-8-15,-2 0 12 0,-1-4-2 16,0 4 2-16,4 0 6 15,-1 0-1-15,1 0 0 16,-1 0 0-16,2 0 1 16,-1-4 2-16,0 4-2 15,-2 0 1-15,5 0 18 16,0 0-7-16,-1 0-6 16,-1 0 6-16,1 0-11 15,-3 0 5-15,-2 0-5 16,1 0 8-16,-3 0-1 15,1 0-7-15,0 0 0 0,-2 0 1 16,0 0 8 0,-1 0 0-16,-2 0-9 0,-2 0-1 15,0 0 11-15,2 0-11 16,-4 0 0-16,5 0 3 16,-1 0-2-16,0 0 0 15,2 0-1-15,-2 0 1 16,2 0-1-16,1 0 1 15,-2 0-1-15,5 0 0 16,-7 0 0-16,3 0 1 16,-2 0 0-16,-1 0-1 15,0 0 0-15,1 0 0 0,-2 0 1 16,0 0 0 0,0 0 0-16,-2 0-1 0,2 0 6 15,-4 0-5-15,2 0-2 16,2 0 1-16,-2 0-2 15,-1 0 2-15,3 0-6 16,-1 4 6-16,1-4-1 16,0 0 1-16,0 4 0 15,2-4 0-15,0 0-1 16,0 0 1-16,0 0 0 16,0 2 0-16,1 2-1 15,0-4-7-15,-3 3 8 16,0-3 0-16,-2 5-6 15,2-5 6-15,2 4 1 16,-2 1-1-16,1-5 0 0,2 0-1 16,-1 5 1-1,3-5 0-15,-3 0 0 0,-3 4 1 16,-1-4-1-16,-5 0 3 16,-4 0-3-16,-3 0 0 15,-6 0 0-15,-3 0 1 16,-3 0 6-16,-1 3-6 15,0-3-1-15,0 0-20 16,-7 0-50-16,-11 0-115 16,-3-12-325-16</inkml:trace>
  <inkml:trace contextRef="#ctx0" brushRef="#br0" timeOffset="87983.977">14319 17237 29 0,'0'0'97'0,"0"0"-74"16,0 0-4-16,0 0 11 15,0 0-11-15,0 0-14 0,0 0 3 16,0 0 0-16,0 0 5 16,0 0 25-16,0 0-12 15,0 0-13-15,0 0-12 16,0 0 8-16,0 0 2 15,0 0 11-15,0 0 17 16,0 0 10-16,0 0 3 16,0 0 11-16,0 0-11 15,0 0-24-15,0 0-5 16,0 0-13-16,0 0 4 16,0 0 4-16,0 0-18 15,0 0-1-15,0 0-1 16,0 0 2-16,0 0 4 0,-6 0-3 15,-1 0 21 1,3 0-13-16,-2 0-2 0,0 4 6 16,0-1 9-16,1-3-15 15,1 0 1-15,2 5-7 16,0-5 20-16,2 0 2 16,0 0-3-16,0 0 38 15,0 0 0-15,0 0-21 16,0 0-14-16,0 0-14 15,0 0-8-15,0 0 0 16,0 0-1-16,2 0 0 16,6 0 7-16,5 0-6 15,1 0 1-15,4 0-1 16,2 4 0-16,1-4 0 16,5 0 0-16,0 0 15 0,3 0-9 15,2 0 1 1,4 0-8-16,0-4 0 0,1-1 3 15,-1 2-2 1,1-3-1-16,-3 2 1 0,-2 0-1 16,2 0-1-16,0 0 1 15,-2 2 0-15,1-3 1 16,0 2-1-16,2-1 0 16,-3-1 1-16,2 5-1 15,-3-3 0-15,3 1 0 16,-2-2 0-16,2-1-1 15,-2 5 1-15,0-3-1 16,1-1 0-16,-6 2 0 0,1 2 0 16,0 0 1-1,-2 0 0-15,-4 0 0 0,2 0 0 16,0-4 0 0,-5 4 0-16,6 0 0 0,-2-4-1 15,1 4 1-15,1 0 5 16,0-4-5-16,0 4-6 15,4 0 6-15,-4-4-6 16,3 4 6-16,-2-5 0 16,1 5 0-16,1-2 8 15,2 2-8-15,0 0-7 16,2 0 7-16,0-3-1 0,2 3-1 16,-2 0-4-16,1 0 5 15,-1-4-12-15,-2 4 13 16,0 0-2-16,0 0-2 15,-4 0 3-15,1 0 1 16,-1 0-6-16,0 0 6 16,-1 0 0-16,0 0 8 15,1 0-8-15,2 0-5 16,0 0 4-16,2 0 1 16,0 0-1-16,4 4 0 15,0-4 0-15,3 3 1 16,2-1 0-16,-1 3 1 15,6-1-2-15,-3 0-6 16,3 0 7-16,-1 2 0 16,-2 1 0-16,1-2 3 15,-4 1-3-15,1 2-1 16,-3-1 0-16,4 0-1 0,-3-3-8 16,-1 0-3-16,-2 0 1 15,-1-4 11-15,1 4 1 16,0-4-1-16,3 0-12 15,0 0 13-15,2 2 1 16,4-2-1-16,3 0 0 16,1 0 10-16,4 0-10 15,-1 0 0-15,-3 0-1 16,2 0 1-16,-6 0 0 16,-3 0 0-16,2 0 0 15,-1 0 1-15,0 0-1 0,1 0 0 16,1-2 0-1,0 2 0-15,3-4 1 0,1 0 8 16,3 4-9-16,1-4 7 16,0 0 5-16,0 2-4 15,-1-3-8-15,2 5 6 16,-4 0-4-16,2 0 5 16,-4 0-6-16,-2 0 4 15,-2-3-5-15,-1 3-6 16,-2 0 6-16,-3 0 0 15,2 0 2-15,-4 0 3 16,1 0-3-16,1 0-4 16,1 0-4-16,-1 0 6 15,3 0 6-15,-2 0-6 0,4 0 0 16,0 0 3 0,1 0 3-16,1 0-6 0,0 0 1 15,-2 0-1-15,0 0 6 16,-4 0-6-16,-2 0-1 15,4 0-1-15,-5 0 4 16,0 0-2-16,1 0 2 16,-1 0-2-16,-3 0-1 15,5 0 1-15,-2 0 0 16,2 0 0-16,2 0 6 16,-2 0-6-16,1 0 1 15,-1 0-2-15,0 0-4 16,-1 0 5-16,-3 0 9 15,2 0-7-15,-4 0-2 0,2 0 5 16,0 0-5-16,0 0 0 16,0 0 0-1,0 0 6-15,1 0-6 0,-1 0-5 16,2 0 5-16,-2 0 10 16,2 0-10-16,3 0 0 15,-3 0 0-15,1 0 1 16,-1 0 2-16,0 0-2 15,2 0-1-15,-2 0 2 16,3 0-2-16,-1 0 0 16,1 0 0-16,-1 0 7 15,2 0 0-15,-1 0-6 16,3 0-1-16,-1 0 10 16,0 0-9-16,-2 3-1 0,1 2 0 15,-3-3 0-15,1 6 3 16,1-4-3-16,0-4-13 15,0 4 2-15,-3 2 5 16,2-6 6-16,1 3 0 16,-4 2 0-16,6-1 0 15,-1-4-1-15,1 0 1 16,0 5 0-16,3-5-6 16,-4 0-9-16,3 0 13 15,0 5 4-15,1-5 3 16,-4 0-5-16,3 0-3 0,-1 4 2 15,-2-4 1 1,1 3 0-16,2-3 10 0,1 5-10 16,-2-3 0-16,3 2 9 15,1 0-9-15,1 1-2 16,-1-5 2-16,-2 3 6 16,3-3-6-16,-2 0 0 15,0 0 0-15,1 2 13 16,-1 2-2-16,-2-4-9 15,-1 3-2-15,-2-3-1 16,1 5 1-16,0-5 1 16,-2 0 12-16,-3 0-12 15,1 0-1-15,-5 0-4 16,0 0 4-16,-2 0 22 0,2 0-21 16,0 0 8-16,-1 0-8 15,3 0 0-15,-2 0 10 16,2-5-11-16,3 5-1 15,0-3 1-15,1 3 0 16,1-4 0-16,-1 2 2 16,-1 2-2-16,1-3 0 15,-1-2 0-15,0 1 0 16,-3 4 0-16,2-4 0 16,3 4-9-16,-3-2 9 15,0-3-7-15,1 2 14 16,-3-1-7-16,2-1 0 15,-3 5 1-15,6-5-1 0,-1 1 1 16,1-1 0-16,-3 2-1 16,3-1 13-16,-3 2-13 15,-1-2 0-15,3 4 8 16,-3 0-1-16,-1 0-6 16,-3 0 3-16,4 0-4 15,-4 0 0-15,3 0 12 16,2 0-11-16,-2 0 6 15,2 0-7-15,-2 0-3 16,3 0-6-16,-1 0 9 16,0 0 13-16,1 0-12 15,-5 0-1-15,0 0-1 16,-3 0 1-16,1 0-1 16,-5 0 1-16,3 0 0 15,-5 0 0-15,3 0-7 0,-4 0-9 16,4 0-9-16,-1 0 25 15,3-4 0-15,-1 4 0 16,-2 0 0-16,3-4 6 16,-3 4-6-16,3 0 0 15,1-4 0-15,-1 4 0 16,-3 0 1-16,1-2 0 16,-2-3-1-16,-1 5 0 15,1 0 13-15,-2-3-12 16,4 3 15-16,-3 0-14 0,3-4-1 15,-1 4 8 1,1 0-8-16,3-5 6 0,1 5-7 16,-2 0-3-16,-3-5 3 15,2 5 1-15,-4-4-1 16,-2-1 14-16,-5 2-4 16,-2-3 13-16,-4 6 11 15,-2-4 8-15,-3 4 9 16,-1-4-3-16,-1 4-6 15,0 0-16-15,0 0-3 16,0 0-16-16,0 0-7 16,0 0-29-16,-26-4-40 15,-3 0-104-15,-8-6-467 0</inkml:trace>
  <inkml:trace contextRef="#ctx0" brushRef="#br0" timeOffset="92578.3385">650 15311 87 0,'0'0'46'16,"0"0"-22"-16,0 0 7 15,0 0 70-15,0 0-42 16,0 0-33-16,-16 9 3 0,16-9 14 15,0 0-4-15,0 0-19 16,0 0-7-16,0 0 12 16,0 0 1-16,0 0-3 15,0 0-9-15,0 0 3 16,0 5 8-16,0-5 2 16,0 0 7-16,0 0 5 15,0 5-12-15,0-1 0 16,0 4-2-16,0 1 23 15,0 6 11-15,2 2-32 16,4 4 7-16,-2 4 5 16,0 4-15-16,-1 3 5 15,3 4 1-15,-2 3-11 16,0 7 9-16,2-3-5 0,-2 3-13 16,0 7 12-16,-2-4-6 15,1 4 14 1,-3-2 9-16,0 6-10 0,0-3 7 15,0 7-1-15,0 3-14 16,0 2 0-16,0 2-6 16,-3 2 5-16,-3 3-2 15,0-1 3-15,0 3 6 16,2-4-6-16,2-4-3 16,2-4-4-16,0 0 0 15,0-5 9-15,0-5 3 16,0 0-16-16,0-7 9 15,4 3-9-15,6-5-2 16,-4-4 2-16,-2-1-10 16,-1-2 1-16,-3-1-1 0,0-5 1 15,0 4 4-15,0-3-5 16,-11-2 0-16,-1-6 0 16,1-2 6-16,1-3-6 15,0-11 0-15,3-4-14 16,1-4 1-16,0 0-13 15,-2-17-36-15,2-11-222 16,-7-30 38-16,1 7 68 16,-1 5-406-16</inkml:trace>
  <inkml:trace contextRef="#ctx0" brushRef="#br0" timeOffset="93533.4002">380 15797 405 0,'0'0'54'0,"0"0"-53"16,0 0-1-16,0 0 71 16,0 0-15-16,0 0-27 15,0 0 24-15,15-85-5 16,-15 82-12-16,0-3-23 15,0 3 1-15,0-2 17 16,0 5-12-16,0 0-18 16,0 0 9-16,0 0-10 15,0 0 0-15,-2 0-12 16,2-4-2-16,-2 4 7 16,2-4 6-16,-2 0-25 0,2-2 25 15,-2 2-1-15,2-8-6 16,0 2 7-16,0-4-12 15,0 2-6-15,0-2-17 16,0-1 13-16,0 2 23 16,0 0 0-16,2 0 6 15,2 1 5-15,-2 1 14 16,4-1 9-16,-2 2-16 16,0-2 41-16,3 2-33 15,-3 0-13-15,0 6 1 16,2-4 18-16,-6 6 23 15,2 2-6-15,-2 0 2 16,0 0 11-16,0 0 10 16,0 0-33-16,0 0-39 0,0 2-21 15,0 14 9-15,2 12 12 16,5 7 55-16,1 14-14 16,2 9 28-16,-2 9-14 15,1 11-10-15,-3 22-5 16,0 27-4-16,-6 29-13 15,0 10-4-15,0-1-4 16,0-15 7-16,-6-37 11 16,2-23 9-16,2-24-4 15,2-4 8-15,0 24 12 16,0 31-4-16,0 29-16 16,0 1-11-16,0-27-14 15,0-30 0-15,0-32 12 16,0-4-8-16,0 4-8 0,0 5-8 15,0-5 0-15,0-4 6 16,0-14-7-16,0-3 1 16,0-12 7-16,0-7-8 15,0-6-45-15,0-6-12 16,-2-2-30-16,-2-4-6 16,-1 0-9-16,-15-50-5 15,-1 6-416-15,-1-6-280 0</inkml:trace>
  <inkml:trace contextRef="#ctx0" brushRef="#br0" timeOffset="96825.4978">3193 15507 39 0,'0'0'136'16,"0"0"-77"-16,0 0 29 16,0 0 20-16,0 0-39 15,0 0-43-15,0 0-7 16,14-7-7-16,-12 7-1 15,-2 0 19-15,0 0 9 0,0 0 6 16,0 0 1-16,0 0-17 16,0 0-7-16,0 0-22 15,0 0-7-15,0 0 6 16,0 0-5-16,0 7-3 16,0-2 1-16,0 3-10 15,0 1 8-15,0-4-3 16,0 4-20-16,-2-4-28 15,-7 4-53-15,-3-4-52 16,-3 3 44-16,-4-3-8 16</inkml:trace>
  <inkml:trace contextRef="#ctx0" brushRef="#br0" timeOffset="101924.1765">3193 15507 84 0,'-115'73'111'0,"106"-73"-20"0,-3 0-5 15,4 0-50-15,-3 0 8 16,-1 0-17-16,4 0-5 15,1 3 46-15,0-2-24 16,0 2-29-16,5-3 6 16,-2 1-12-16,4-1-6 15,-2 5-2-15,2-5 0 16,-3 3 0-16,3-3 8 16,0 0-3-16,0 2 2 15,0 1-7-15,0-1 12 16,0-2 3-16,0 2 4 15,0-2 13-15,5 0-7 16,3 2-19-16,8-2 12 0,4 0 4 16,7 0 28-1,0 0-28-15,4 0-16 0,-2 4 3 16,2-4-8-16,-2 0-1 16,2 4 21-16,-2-4-16 15,0 4 7-15,0-3-2 16,-3 2 1-16,2-1 5 15,-3 0-8-15,2 0-8 16,1 2 21-16,1-4-15 16,2 4-5-16,3-4 8 15,2 0-10-15,-1 1 10 16,1-1-10-16,-1 0-9 16,1 0 9-16,0 0 0 15,-3 0-7-15,3 0 0 16,-5 0-3-16,0 0 10 0,-2 0-1 15,0 0-11-15,-2 0-4 16,0 0 16-16,-5 0-2 16,0 0-5-16,1 0-10 15,-4 0 16-15,4 0 0 16,-1 0-5-16,2 0 6 16,2 0 0-16,-3 0 0 15,2-1 0-15,0 1-7 16,-1-4 7-16,1 4-10 15,-1 0-9-15,1-4 18 16,-2 2 0-16,3 2 0 16,-3-2 1-16,0 2 0 0,0 0 0 15,2 0 0 1,-4 0 0-16,4 0 0 16,0 0-1-16,-3-2-6 0,3 2-2 15,2 0 8-15,-4-3-6 16,2 2-5-16,0 1-1 15,-3 0 13-15,3-4 0 16,-1 4-1-16,1 0 1 16,1 0-6-16,1 0 6 15,0 0 1-15,0 0-1 16,0 0-23-16,2 0-6 16,0 0 18-16,0 0 9 15,0 0 4-15,-1 0-2 0,1 0 0 16,-2 4 0-1,2-4 0-15,-2 1 1 0,2 2-1 16,0-1 0-16,0 0 0 16,-2 0-7-16,-1-2 1 15,-1 4-14-15,-1-4 19 16,1 0 1-16,-3 4 9 16,3-4-9-16,-3 0 0 15,2 0 1-15,3 1 5 16,-2-1-5-16,2 3 0 15,0-3 1-15,2 0-2 16,0 1 0-16,-4-1 0 16,5 0 1-16,-4 3-1 15,3-3-1-15,-2 0 1 16,0 0-2-16,0 0 2 0,2 0 0 16,2 0 2-16,-2 0 3 15,0 0-5-15,0 0-2 16,-2 0 1-16,2 0-7 15,0 0 8-15,1 0 0 16,0 0 7-16,-2 0-6 16,-1 0 1-16,2 0 5 15,0 0-5-15,3 0 0 16,-1 0 7-16,-2 0-9 16,0 0 0-16,0 0 2 15,-2 0-1-15,0 0 0 16,-3 0-1-16,-1 0 1 15,-2 0-1-15,0 0 5 0,-1 0-4 16,0 0-1-16,0 0 0 16,-3 0 1-16,4 0 0 15,-3 0-1-15,-1 0 0 16,1 0-1-16,1 0 1 16,-3 0 0-16,4 0 0 15,1 0 3-15,-2 0 6 16,5 0-8-16,-2 0 11 15,-2 0-4-15,2 0-8 16,1 0 2-16,-4 0-1 16,4 0 0-16,-3 0 0 15,2 0 0-15,0 0 0 16,1 0 1-16,1 0-2 16,-2 0 2-16,3 0-2 0,2 0 0 15,-1 0 0-15,1 0 0 16,0 0 0-16,0 0 0 15,2 0-1-15,-5 0 1 16,3 0 0-16,-3 0 0 16,1 0 0-16,0 0 0 15,-4 0 3-15,1 0-3 16,-1 0-8-16,-3 0 8 16,2 0-1-16,-2 0 1 15,2 0 5-15,2 0-4 16,-1 0-2-16,1 0 1 0,-3 0-6 15,4 0 6-15,0 0 1 16,-4 0 0-16,4 0-1 16,-1 0 0-16,-2 0 0 15,1 0-9-15,3 0 9 16,-2 0 1-16,0 0-1 16,0 0-8-16,-2 0 7 15,-2 0 0-15,0 0 0 16,0 0-8-16,-2 0 9 15,2 0 6-15,-1 0-6 16,-1-3-10-16,-1 3-9 16,0-1 12-16,1 1-9 15,3-3 7-15,1 3-7 16,-3 0-2-16,4-1 16 16,-2 1-12-16,2 0 13 0,1 0 0 15,-3 0-11-15,2 0 1 16,-1-4-12-16,0 4 10 15,-2-4-2-15,0 2-1 16,-1 0-11-16,-4 0-2 16,1-1 12-16,-3 2-19 15,-1 1-26-15,0 0 47 16,1-4 10-16,1 4 5 16,-1 0 0-16,3-4 1 15,-1 4-1-15,1 0 0 16,-1-4 0-16,-3 4-1 15,4-2-6-15,-3 2-13 0,-2-2-51 16,-2 2 37-16,-3-2 9 16,1 2 18-16,-3-3 7 15,0 1 0-15,2-1 0 16,-1 3-4-16,-1-6-2 16,1 2 6-16,-3 0 19 15,2 0-18-15,0-1 71 16,2-3-56-16,0 7 0 15,3-3 0-15,-2-5-9 16,2 6-7-16,-6-2 11 16,4-1 13-16,-2 2-12 15,1 0-1-15,0-2-11 16,0 2-10-16,3 0-3 0,-4-4 13 16,1 3 0-16,1 0 35 15,-4-5-27-15,2 2 5 16,-3 0 13-16,0-2-25 15,0-4 54-15,0 0-24 16,0 2-10-16,2-2 18 16,0 0-37-16,-2 2-2 15,3 0 18-15,-1 3-17 16,0-6 15-16,0 5 9 16,1 3-5-16,-1-6-3 15,-2 3 24-15,0-1-1 16,0 4 2-16,0-7 19 15,0 2-18-15,0-2-30 16,0 0 23-16,0 2-10 16,0-1-13-16,-2 3 47 0,-3 1-43 15,1-2 19 1,-1 4-12-16,3-2-23 0,-4 4 10 16,1-2-10-16,0 1-1 15,1 1 0-15,-1-2 0 16,-1 3-1-16,2-2 1 15,-4 0 0-15,0-2 2 16,-1 0-2-16,0 0-1 16,-5-2 0-16,1 2 0 15,-1-2-12-15,-3 3 13 16,-1 0-7-16,-1-3-2 16,-2 2 8-16,1-1-1 0,-3 4 1 15,4 1 1-15,-4 1-1 16,1-2 0-16,2 1 1 15,0 2-1-15,0 0 1 16,-2 2-1 0,-1-1 1-16,1 1 0 0,-4 0-1 15,3-3-5-15,-1 3-1 16,-1-3 7-16,0 3 1 16,1-3 7-16,0 3-6 15,-1 0-2-15,3-3 11 16,-3 0-3-16,1 0-8 15,-1 3-1-15,-1 0 1 16,-6-1 9-16,1 1-9 16,-6 0-9-16,4-2 9 15,-4 0 2-15,1 0-2 0,-1 0 5 16,-2 2-5-16,3-5 0 16,3 2 0-16,0 1 1 15,2-2 0-15,2 1 5 16,2 3-5-16,0 0 6 15,0 0-7-15,3-5 0 16,0 5 0-16,1-4 1 16,-2 2 11-16,1 0 1 15,0 1-12-15,-1-2 6 16,0 0-7-16,1 3-1 16,-1-1 1-16,1-1 2 15,0 2 21-15,-2 0 0 16,4 0-6-16,1-4 1 0,0 4-17 15,-1-5 5 1,1 5-5-16,0-2 0 0,-2 1 6 16,-4-1-7-16,1 0 1 15,-6 0-2-15,1-3 1 16,0 5 0-16,-2-3-1 16,1-1 3-16,-1 2-1 15,4-2 0-15,-2 0 0 16,2 4-1-16,2-6 7 15,-3 4 4-15,4 0-11 16,-1 0 0-16,4-1 13 0,0 1-3 16,0 1-9-1,1 1 0-15,0 0 8 0,0 0-9 16,1 0-1-16,4 0 1 16,-3 0 7-16,1 0-7 15,2 0-2-15,-1 0 1 16,1 0 1-16,-1 0 0 15,-1 0 0-15,1 0 1 16,-2 0-2-16,1 0 0 16,-3 0 1-16,-3 0 1 15,0 0-1-15,-2 0 0 16,4 1 0-16,-4-1 0 16,2 0 5-16,0 0-5 15,1 0 0-15,-3 0-1 0,3 0 1 16,-1 0 1-1,2 0-1-15,3 0 1 0,0 0 4 16,3 0-5-16,-2 0-2 16,4 0 1-16,-1 0 1 15,2-1-1-15,0 1 0 16,-2 0 1-16,0-4 0 16,-1 4 0-16,0 0 0 15,5 0 0-15,-1-4 0 16,1 1 1-16,-1 2-1 15,-1 1 0-15,3-2 0 16,-2 2 0-16,0-2 0 16,0 2 0-16,-3 0 0 0,-3 0 1 15,2-2-1 1,-3 2 0-16,0 0-1 0,0 0-4 16,-1 0 5-16,2 0 0 15,-1 0 0-15,-1 0 6 16,4 0-6-16,0 0-2 15,3 0 1-15,0 0 1 16,-1 0 0-16,-1 0-1 16,1 0 0-16,1 0 1 15,1 0-1-15,-1 0 1 16,1 0 1-16,0 0-1 16,3 0 1-16,-3 0 0 15,2 0-1-15,-2 0 1 16,-1 0-1-16,1 0 0 15,-4 0 0-15,5 2 0 0,-3 0 0 16,-7-2 2 0,3 2-2-16,-4-2 0 0,2 1 0 15,-2-1 0-15,3 0 0 16,3 3 15-16,-2-3-5 16,4 4-9-16,-1-4 11 15,3 0-6-15,-3 4-6 16,1-4 0-16,-1 0 8 15,3 3-6-15,-3 0-2 16,1 1 1-16,-1-2 0 16,-2 4-1-16,-4-5 1 15,-1 3-1-15,-1-1 6 16,-3 1-6-16,1 1 0 16,-1 0-1-16,0-3 1 0,-2 2 7 15,0-1-7-15,0 2 0 16,-2-1 0-16,2-2 0 15,-2 2 0-15,0 0 0 16,2 0 0-16,-3 0-1 16,1 1 1-16,0-5 0 15,2 3 1-15,2 1 0 16,-2 1-1-16,2-5 0 16,0 5-1-16,0-3 1 15,4 0 0-15,0-2-1 16,-1 0 1-16,1 0 0 0,-1 0 0 15,1 0 0-15,1 0 0 16,0 0 1-16,0 0-1 16,-3 0 1-16,1 0-1 15,-1 0 0-15,-2 0 0 16,0 0 0-16,1-2 1 16,2 0 4-16,1-3-5 15,-1 5 0-15,6 0-1 16,0-3 2-16,3 1-1 15,-1 0 7-15,3 2-7 16,-1 0 11-16,1 0-9 16,-1-2-1-16,-1 2 0 15,0 0-1-15,-1 0 0 16,-3 0 0-16,2 0 1 16,-1 0-1-16,-3 0 1 0,6 0 0 15,-1 0 7-15,1 0-7 16,-1 0 0-16,3 0 8 15,-1-3-9-15,-1 3 10 16,-1 0-10-16,-1 0 0 16,1 0 2-16,3 0-2 15,-1 0 0-15,1 0 0 16,-1 0 0-16,3 0 5 16,0 0-5-16,-3 0-1 15,4 0 0-15,-4 0 0 16,3 0 1-16,2 0 0 15,1 0-7-15,0 0 6 0,1 0 1 16,1 0 0 0,2 3 0-16,0-1 0 15,-4 2 0-15,4-1 0 0,-3 4-12 16,0-1 12-16,4 1 0 16,-5-1-1-16,2 3 1 15,-1 2-3-15,3-2 3 16,0 1 0-16,-2-3 0 15,2 6-3-15,0-5 3 16,-1 3-1-16,3 1 1 16,2-3 0-16,0 5-1 15,0-6 1-15,0 7-6 16,0-6 6-16,0 3 0 0,0 2 0 16,5-1 0-16,1-3 0 15,2 2 0-15,-2-2 0 16,-2-1 0-16,3 4 1 15,-3-7-1-15,-2 6 0 16,4-6 1-16,-2 2 1 16,-3-3-2-16,2 4 0 15,-1-2 1-15,0 2 6 16,1 1-7-16,-1-4 0 16,0 2 0-16,0 5 3 15,-2-8 3-15,2 2-6 16,-2 4 0-16,2-2 0 15,-2 0 0-15,0-1 0 0,3 1 0 16,-3 0 0-16,0-1 1 16,0 0-1-16,0 2 0 15,3-2 5-15,-3 2-5 16,2-5 0-16,-2 0 0 16,2 3 0-16,-2-4 6 15,0 2-6-15,0 3 0 16,0-6 0-16,0 1 1 15,0 0 0-15,0 0 1 16,0-2-2-16,0 2 6 16,0 1-6-16,0-4-1 15,0 1 1-15,0 0 0 16,0 1 0-16,0-2 0 16,0 3 0-16,0 0 5 0,0-4-5 15,2 4-2-15,0 0-39 16,1-4-62-16,-3 0-176 15,0 0-626-15</inkml:trace>
  <inkml:trace contextRef="#ctx0" brushRef="#br0" timeOffset="208164.8755">1399 15075 59 0,'0'0'729'15,"0"0"-700"-15,0 0-29 16,0 0 0-16,0 0 71 16,0 0 30-16,-13-41-101 15,13 36-10-15,2 1 10 16,2-1 1-16,-1 2-1 0,1 1 0 15,-1 0 33-15,-1 2-4 16,-2 0-13-16,0 0-4 16,0 0 11-16,0 0 23 15,0 0-15-15,0 0-20 16,0 0-10-16,0 0-1 16,0 0 23-16,0 7 9 15,0 16-11-15,0 0 40 16,0 16-7-16,4 1-6 15,0 2 1-15,0 4-13 16,5 0-4-16,1 0-14 16,-1-2-17-16,-1-7 12 15,0-2-12-15,-4-12 1 16,-2-3-1-16,-2-5-1 0,0-12 0 16,0-3-12-16,-4 0 12 15,-14-3 0-15,-10-20-40 16,-5-7 0-16,-2-7 38 15,-5 2 2-15,4-2 9 16,-1 4-3-16,7 8 13 16,5 4-2-16,8 3 22 15,7 8-4-15,6 6-3 16,4-1-11-16,0 5-21 16,14 0-27-16,18-3 7 15,16 3 20-15,12-5 0 16,7 1-35-16,-1 3-21 15,-3-2-15-15,-11 2-11 16,-10 1-4-16,-15 0 22 16,-16 0 22-16,-11 0-8 0,-5 5 50 15,-30 12 63-15,-17 5-13 16,-11 6 18-16,-3 0 20 16,0 0 4-16,3-3-23 15,12-4-34-15,13-4-14 16,13-8-2-16,15-5-11 15,10-4 7-15,0 0-15 16,15-13-13-16,18-12-8 16,12-8-11-16,6-2-7 15,5-5-47-15,-1-1 2 16,-3 2 22-16,-4 2-3 0,-5 1 18 16,-7 6 33-1,-7 8 14-15,-13 8 23 16,-3 2 20-16,-9 10 15 0,-4 2-11 15,0 4-31-15,0 17 27 16,-2 8 8-16,-13 0-15 16,5 0-28-16,0 0 9 15,2-5-5-15,4-6-4 16,-1-4-6-16,3-10-1 16,2-1-1-16,0-3-11 15,0 0 5-15,0-12-14 16,0-15-55-16,9-4 10 0,7-8-7 15,4-7-11 1,4 1-5-16,3 0 24 16,0 10 63-16,-2 5 1 0,-5 11 33 15,-8 10 27-15,0 9-5 16,-3 0-23-16,-2 16 46 16,-3 14 7-16,3 5-28 15,-6 6-28-15,2-3-19 16,0-6-5-16,-1-4-5 15,0-7 0-15,-2-7 0 16,0-5 0-16,0-5-14 16,0-4 3-16,-2 0 9 15,-14-16-18-15,-2-7-43 16,-4-10 28-16,2-7 35 16,3-3 0-16,1 2 8 0,7 1 12 15,5 8 16-15,1 7 2 16,3 12 3-16,0 7-19 15,7 6-22-15,12 0-12 16,10 7 5-16,5 18 7 16,4 3 0-16,2 2 0 15,0-2-2-15,-7-3-25 16,-6-8 5-16,-6-3-19 16,-13-6 5-16,-6-7 0 15,-2-1 36-15,-8 0 0 16,-19-7 8-16,-6-9-6 15,-7-7 11-15,-1 2 6 16,1-9 23-16,7 4 10 0,8-2-13 16,8 2-7-1,5 3-10-15,10 4 0 16,2 2-19-16,0 7-3 0,16 1-15 16,8 2-7-16,7 7-1 15,5 0-13-15,6 0-18 16,0 12-5-16,3 1-1 15,0 1-40-15,-5-9-4 16,-2 4 14-16,-9-5-8 16,-12-4 24-16,-5 0 60 15,-12 1 14-15,0 3 111 16,-12 8 28-16,-14 3 10 16,-12 12-24-16,-9 12-11 0,-4 10-13 15,-5 8-20 1,-4 3-2-16,0 2-25 0,-1 1-9 15,3-5-7 1,3-4-17-16,6-6-14 0,7-8-5 16,6-12-1-16,7-6-1 15,7-10-37-15,8-5-41 16,5-7-5-16,9 0-47 16,0-23-91-16,13-9-8 15,45-30-2-15,-2 8 30 16,2-4-178-16</inkml:trace>
  <inkml:trace contextRef="#ctx0" brushRef="#br0" timeOffset="208459.5689">2503 14659 671 0,'0'0'141'15,"0"0"-96"-15,-112 116 189 16,43-50 47-16,-4 9-95 15,-8 8-70-15,-2 1-27 16,-1-4-23-16,4-3-19 16,1-5-13-16,6-6-4 15,9-8-2-15,4-12 2 16,10-6-20-16,10-5-9 16,7-13 11-16,13-5-12 15,7-8 0-15,5-7-13 0,8-2-35 16,0 0-9-16,0 0-21 15,2-14-27-15,14-18-145 16,-3 0-111 0,-1 2 0-16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4:17:21.396"/>
    </inkml:context>
    <inkml:brush xml:id="br0">
      <inkml:brushProperty name="width" value="0.05292" units="cm"/>
      <inkml:brushProperty name="height" value="0.05292" units="cm"/>
      <inkml:brushProperty name="color" value="#FF0000"/>
    </inkml:brush>
  </inkml:definitions>
  <inkml:trace contextRef="#ctx0" brushRef="#br0">420 5289 192 0,'0'0'71'0,"0"0"-42"15,0 0 50-15,0 0 13 16,0 0-28-16,0 0-24 16,2-1 28-16,0-1 19 0,-2 2-12 15,4 0-18-15,-4 0-3 16,0 0-2-16,0-2 1 16,0 2-8-16,0 0 7 15,0 0 10-15,0 0-4 16,0 0-11-16,0-2-7 15,0 2 1-15,0 0 2 16,0 0-9-16,0-3-7 16,0 3 23-16,0 0-1 15,0 0 1-15,0 0-17 16,0 0-5-16,0 0-28 16,0 0 0-16,2 5-22 15,0 13 7-15,2 8 8 0,2 6 7 16,1 6 0-1,5 0 1-15,-3-2 4 0,-1-2-5 16,2-2 0 0,-2-6-1-16,-2-4-12 0,-1-5-23 15,-3-7-8-15,-2-5 9 16,0-5 14-16,0 0 13 16,-8 0 8-16,-15-1 0 15,-8-17 0-15,-7-7 3 16,-4-3 18-16,-1-4 27 15,1-3 21-15,5 6-26 16,6 3 8-16,8 4-10 16,7 6 5-16,7 4-2 15,7 6-12-15,2 1-32 16,0 5 0-16,15-5-32 0,16 3-1 16,15-3 18-1,7 3 0-15,2 2-11 0,3 0-18 16,-8 0-7-16,-10 0 22 15,-11 0 0-15,-11 0 6 16,-10 0 13-16,-8 0 10 16,0 0 31-16,-19 5 2 15,-13 9-31-15,-6 4 11 16,-4 5 18-16,1-2-12 16,7-1-9-16,6-3-9 15,9-5 9-15,5-1-3 16,7-7-7-16,7-4 11 15,0 0-3-15,0 0-8 16,7-20-17-16,11-10-21 0,6-10-44 16,6-8 37-16,-1-6-29 15,0-1 30-15,-2 4 21 16,-8 8 23-16,-3 9 47 16,-7 10-11-16,-5 8 32 15,-2 10-8-15,-2 4-9 16,0 2-31-16,0 0-20 15,0 8-29-15,0 17 2 16,0 7 27-16,0 7 18 16,0 6-16-16,0-6 6 15,0-2 2-15,0-9-10 16,0-8 1-16,0-6 4 16,7-9-5-16,-5-5-26 0,3 0-4 15,-3-12 30 1,3-17 0-16,-1-15-71 0,0-10 8 15,2-7 8-15,0 2-18 16,-1 6-15-16,5 5 88 16,-1 10 58-16,-2 10 7 15,0 7 5-15,-1 12-6 16,1 6-38-16,-1 3-26 16,6 7-26-16,3 17-5 15,6 10 31-15,3 4 6 16,-1 1-4-16,-4 0 8 15,-1-7-10-15,-7-4-18 16,-2-7 1-16,-4-10-1 0,-3-4-11 16,-2-7 13-1,0 0 16-15,-21-7 33 0,-5-11-18 16,-8-5 1-16,-1-6 59 16,0 0-25-16,3-3-17 0,8 6 7 15,3-6 5 1,13 6-44-16,5 1-1 15,3 2-7-15,0 4 1 16,20 3-26-16,5 4 19 16,4 3-3-16,0 7-9 15,2 2 1-15,-2 0 3 16,-2 15-4-16,-3 5 5 16,-4 2-7-16,-2 2 26 15,-4 0-8-15,-5-4 5 0,-3-2 4 16,-4-6 0-16,-2-6 0 15,0-3 0-15,0-3 41 16,0 0 19-16,0 0 7 16,-15-12-28-16,-3-8-16 15,-4-3-17-15,2-5 10 16,2-2-16-16,3 4-5 16,3 3 5-16,5 6 8 15,5 7-2-15,2 5-6 16,0 3-19-16,2 2-32 15,19 0-3-15,8 0 38 16,8 9-9-16,12-1-36 16,5-3-10-16,1-1-1 0,-1-1-36 15,-10-3-44 1,-10 0 55-16,-14 0 84 0,-14 0 13 16,-6 0 144-16,0 5 30 15,-17 11-29-15,-15 14-81 16,-9 13 8-16,-9 17-4 15,-15 28-17-15,-8 33 5 16,-10 29-29-16,12-10-3 16,15-28-2-16,23-35-21 15,8-29 19-15,1 0 2 16,0 3-20-16,1 0 5 16,5-12-7-16,7-13-31 15,5-10-20-15,6-9-9 16,0-7-13-16,0 0 37 15,9-23-2-15,15-18-57 0,7-13-65 16,30-56-31-16,-8 10-120 16,-4 4-208-16</inkml:trace>
  <inkml:trace contextRef="#ctx0" brushRef="#br0" timeOffset="297.92">1198 4712 443 0,'0'0'288'0,"0"0"-158"0,0 0-79 16,0 0 80-16,0 0 117 16,-55 146-83-16,21-51-37 15,-6 27-26-15,-7 28 2 16,1 13-27-16,3-13-34 16,7-34-7-16,10-32 7 15,5-26-4-15,0-9-17 16,-2 6-1-16,-2 0 12 15,-3-1-19-15,8-11 6 16,4-13-11-16,5-11-3 16,5-9 0-16,2-3-6 15,4-7-59-15,0 0-10 16,0 0-30-16,0-10-43 16,0-8-36-16,0-5-475 0</inkml:trace>
  <inkml:trace contextRef="#ctx0" brushRef="#br0" timeOffset="8330.1134">17806 7903 97 0,'0'0'40'16,"0"0"-31"-16,0 0-2 0,0 0 1 15,0 0-8-15,0 0 0 16,0 0 0-16,0 0 1 16,0 0-1-16,0 0 0 15,0 0-7-15,0 0 6 16,0 0-1-16,-6 0-8 16,1 0-6-16,-3 0-7 15,2 1 12-15,-3 3-2 16,1-1-16-16,0-1-17 0</inkml:trace>
  <inkml:trace contextRef="#ctx0" brushRef="#br0" timeOffset="10688.7137">19540 7882 28 0,'0'0'230'0,"0"0"-171"0,0 0-58 15,0 0 40-15,0 0 63 16,0 0-51-16,0 0-37 15,0-1 58-15,0-2 1 16,0 2-42-16,0 1-22 16,0 0 17-16,0 0-15 15,0 0-13-15,0 0 0 16,0 0-7-16,0 0 7 16,0 0 0-16,-2 0-2 15,-7 0 2-15,-5 0-1 16,1 0 2-16,-1 1-2 15,-1 3 1-15,-3 0-15 16,3-2 15-16,-3 0 6 0,0 0 4 16,2 1 6-16,1-3-5 15,3 2 11-15,-1 0-9 16,5-2-3-16,-2 1 7 16,6-1 1-16,2 0 16 15,-1 3 15-15,3-3 2 16,0 0-9-16,0 0-16 15,0 0-2-15,0 0 4 16,0 0 2-16,0 0 17 16,0 0-5-16,0 0 1 15,0 0 3-15,3 0-6 16,7 0-6-16,9 0-9 0,1 0-10 16,9 1-4-1,4-1-10-15,7 0 1 0,8 0 6 16,0 0-6-16,4 0-1 15,1 0-1-15,2 0 1 16,-1 0 5-16,-1 3-4 16,-3-3-4-16,-2 0 1 15,-2 0 1-15,-2 0 1 16,-3 0-1-16,-2 0-7 16,-1 0 7-16,-3 0 0 15,1 0 1-15,-5 0 0 16,0 0-1-16,-2 0 0 15,0 0 1-15,0 0-1 16,-3 0 1-16,4 0-1 16,-1 0 0-16,0 0 0 15,0 0 0-15,-2-3 6 16,2 3-6-16,-1-1 0 0,2-2-1 16,-1 3 1-16,0-1-2 15,-2-1 2-15,-2 2 0 16,1 0 2-16,-4-2-2 15,3 2-2-15,-6 0 2 16,4-3 2-16,-3 1-1 16,3 0 0-16,0 2-1 15,2-2 1-15,2 2-1 16,0 0 0-16,0 0-1 16,0 0 1-16,0 0-1 15,0 0 1-15,-2 0 0 16,0 0 0-16,-1 0 0 15,2-1 0-15,-4 1 2 0,2 0-1 16,1 0 0-16,-1-3 0 16,3 3 0-16,0-1 7 15,-1 1-8-15,1-3 1 16,2-1 3-16,2 2 12 16,0 0 5-16,1-1 5 15,4 1-19-15,-1-3 11 16,5 3-18-16,3 2 2 15,-1 0-2-15,3 0 1 16,4 0 1-16,0 0-1 0,2 0-1 16,1 0 5-16,5 0-5 15,-1 0 0-15,0 0 1 16,-5 0 6-16,-2 0-7 16,-5 0 2-16,-3 0 4 15,-6 0 14-15,-3 0 6 16,-8-4 11-16,-7 0 14 15,-5 0 23-15,-5 2 5 16,-6 0-4-16,-1 2-8 16,0 0-5-16,0 0-28 15,0 0-21-15,0 0-13 16,0 0-28-16,0 0-40 16,-32 0-123-16,-2-2-191 0,-11-8-743 15</inkml:trace>
  <inkml:trace contextRef="#ctx0" brushRef="#br0" timeOffset="14142.1839">1423 8911 65 0,'0'0'244'0,"0"0"-127"16,0 0-83-16,0 0 41 0,0 0 34 16,0 0-44-16,-7-22-31 15,7 19-9-15,0 3 22 16,0 0 4-16,0 0-18 15,0 0 19-15,0 0 3 16,0 0-22-16,0 0-14 16,0 0-12-16,0 0-1 15,0 0 4-15,-1 0-10 16,1 0 0-16,0 0-1 16,0 0 0-16,-5 0 0 15,-1 0-2-15,-4 0 3 16,-1 0 0-16,-4 0 0 15,-1 0 7-15,-1 3-7 16,5-1 1-16,-1 0 0 16,1-2 0-16,4 2-1 0,1-2 1 15,5 0 14 1,2 0-2-16,0 0 0 0,0 0-3 16,0 0 7-16,2 0-8 15,10 0-2-15,12 0 38 16,3 0-7-16,6 0-12 15,4 0-10-15,4 0-5 16,1 0 12-16,0 0-8 16,4 0-15-16,0 0 0 15,1 0 12-15,2 0-3 16,-2 0 5-16,0 2-14 16,-3-2 12-16,-2 2-12 15,1-2 0-15,-1 0 0 16,1 0 0-16,-3 0-1 15,0 0 1-15,0 0 0 0,2 0 1 16,-2 0 0-16,3 0-1 16,-1 0 0-16,-2 0 1 15,3 0 3-15,0 0-4 16,3 0-12-16,-4 0 12 16,3 0 0-16,-3 0 1 15,-2 0 5-15,1 0-6 16,-4 0-7-16,1 0 7 15,0 0 0-15,-2 0 5 16,0 0-5-16,-1 0 7 16,-2 0-7-16,0 0-6 15,1 0 6-15,-3 0 0 16,3 0 0-16,-3 0 3 16,2 0-3-16,4 0 0 0,-2 0 0 15,1 0 0-15,-1 0 3 16,3 0-3-16,-2 0-9 15,2 0 9-15,0 0 1 16,1 0-1-16,2 0 8 16,-1 0-8-16,-5-2 0 15,3 0 0-15,-1 2 0 16,-4-2 8-16,1 2-6 16,3 0-2-16,-2 0-1 15,1 0 1-15,0 0 12 16,1-2 0-16,0 2-6 0,-2-2-5 15,1-1 6 1,2 3 4-16,0 0-1 0,4 0-10 16,3-3 16-1,-1 1-16-15,2 0 6 0,2-3 0 16,1 3-5-16,-1-3-1 16,2 1 9-16,-1 1-7 15,0-2 8-15,-1-1-9 16,5 2 7-16,-7-1-8 15,3 2 0-15,-2-1 8 16,-2-1-8-16,-1 5 0 16,-3-3 0-16,-1 1 0 15,-3-2 0-15,-1 1 8 16,2 2 1-16,-2 1 0 16,-1 0-8-16,1 0 0 0,-1 0 12 15,4 0-7-15,-1-1-5 16,-1 1 8-16,1 0-9 15,3 0 13-15,-4 0-13 16,3 0 0-16,-2 0 0 16,3 0 1-16,-2 0 3 15,3 0-4-15,1 0 0 16,-3 0 5-16,1 1-5 16,-3-1-1-16,-1 1 1 15,-1 2 0-15,-1-3 0 16,-2 2-1-16,2 0 1 0,-5 0 1 15,7 1 0-15,-2-3 0 16,3 0-1-16,-1 0 1 16,4 0 0-16,-1 3 1 15,-2-3 0-15,2 0-1 16,-2 2-1-16,2 0 0 16,1 0 2-16,-4 0-2 15,1-1 1-15,0 2-1 16,-4 1 0-16,4-2 2 15,-5 0-2-15,2 0 0 16,3 0 0-16,-3 0 0 16,4-2 6-16,-1 3-6 0,2-3 0 15,-1 0-1 1,4 0 1-16,-1 0 0 0,-1 0 1 16,-1 0-1-16,0 0 8 15,-3 0-8-15,2 0 0 16,-1 0 10-16,-1 0-3 15,-1 0 6-15,-2 0-11 16,-2 0 4-16,1-3 4 16,-2 1-9-16,-2 2-1 15,0-2 11-15,-2 2-11 16,3-2 1-16,-1 0 9 16,0 0-9-16,-2 2 18 15,2-2-12-15,0 2-6 16,2-2 8-16,0 2-8 15,0-3 7-15,1 2 1 0,1-1-7 16,-2 0 15 0,3 0-4-16,-2 2 8 0,-1-2-1 15,-5-1 1-15,-2 3-2 16,-3-3 1-16,-6 3-2 16,-1 0 5-16,-8 0-14 15,-1 0 1-15,-5 0-2 16,0 0-7-16,0 0 5 15,0 0-6-15,0 0-5 16,0 0-1-16,0 0-32 16,0 0-31-16,-25-6-80 15,1-2-162-15,-9-6-491 0</inkml:trace>
  <inkml:trace contextRef="#ctx0" brushRef="#br0" timeOffset="15906.9969">22207 6972 1060 0,'0'0'260'0,"0"0"-203"0,-40 162-48 16,35-77-8-16,5 19 82 16,0 22-10-16,13 22-19 15,9 7-24-15,-2-10-8 16,-4-17 7-16,-10-17-11 16,-6-18 1-16,0-16-12 15,0-18 9-15,0-10-6 16,-4 2-8-16,-5 2-1 15,-2-2 6-15,0-17-7 16,4-15-42-16,0-6-30 0,3-12 2 16,-1-1 6-1,-5-38-90-15,1-5-373 0,-3-13-301 16</inkml:trace>
  <inkml:trace contextRef="#ctx0" brushRef="#br0" timeOffset="16356.1527">22348 6812 690 0,'0'0'282'0,"0"0"-204"16,0 0-68-16,0 0 38 0,0 0 131 15,0 0-93-15,0 0-86 16,-64-72-2-16,64 72-11 16,0 16 13-16,0 14 26 15,0 16 51-15,4 29 2 16,3 34 23-16,4 29-29 16,3 15 16-16,3-5-13 15,4-9-25-15,-1-15 8 16,-3-2-13-16,-1-19 3 15,-5-23-5-15,-5-18-15 16,-1-4 2-16,0 6-5 16,-3 6-16-16,-2 2-4 15,0-9 4-15,0-11-8 16,0-12 14-16,0-12-10 0,0-8-5 16,0-10-1-16,0-3-47 15,0-6-68-15,0-1-18 16,0 0-5-16,0-38-2 15,0-2-150-15,-2-11-381 0</inkml:trace>
  <inkml:trace contextRef="#ctx0" brushRef="#br0" timeOffset="17822.3892">22698 7077 599 0,'0'0'590'16,"0"0"-495"-16,0 0-95 15,0 0 38-15,0 0 48 16,0 0-17-16,0 0-29 15,-46 158-17-15,39-102-3 16,5-5-2-16,-1-7 6 16,1-15-15-16,2-7-7 0,0-10 9 15,-2-6-10 1,2-6 17-16,-2 0 6 0,-3-18 9 16,1-13-33-1,-2-14-62-15,-2-8 36 0,0-2 25 16,1 2-29-1,0 7 30-15,2 10 0 0,3 14 30 16,2 10 20-16,0 10-27 16,0 2-23-16,6 4-26 15,14 20 5-15,10 11 13 16,8 5 7-16,5-1 1 16,-1-2 7-16,-1-9-7 15,-8-9-1-15,-6-4 0 16,-12-7-41-16,-11-6 15 15,-4-2 27-15,0 0 59 16,-21 0-24-16,-12-5-34 16,-5-7-2-16,-3 3 2 0,3 1 17 15,2 4-7-15,7 0-3 16,11 0 6-16,8-1 7 16,10 0-11-16,0-5-10 15,4-10-2-15,23-10-50 16,8-10 5-16,11-9-39 15,6-2 28-15,4-2-62 16,-3 3-19-16,-6 8 49 16,-9 5 90-16,-14 14 4 15,-7 9 63-15,-13 8 5 16,-4 6 2-16,0 0-6 16,0 13-55-16,-16 17 28 0,-4 13 32 15,0 5-46-15,2 3-3 16,5-8-13-16,4-5 1 15,4-10-3-15,3-8-8 16,2-9 0-16,0-7-1 16,0-4-9-16,0-3 9 15,0-21 0-15,0-12-47 16,0-8-1-16,7-6 25 16,2 0-26-16,-2 4 12 15,4 6 37-15,-2 6 15 16,1 9 5-16,-1 10-4 15,5 8 10-15,1 5-26 16,7 2-10-16,5 7 1 0,6 13-9 16,5 2 18-16,-1 2 0 15,-2-2 10-15,-8-2-9 16,-7-6-2-16,-6-4-4 16,-12-4-37-16,-2-3 42 15,0-3 3-15,-10 0 45 16,-9 0-20-16,-8 0-17 15,-2 0 10-15,-2-9-5 16,0-5 0-16,2-4-6 16,2-4 3-16,4-7-12 15,8 0-1-15,6-3-9 16,6-1-16-16,3 6 25 16,0 2 1-16,0 7-1 0,0 6 12 15,0 6-3 1,0 6-9-16,8 0-12 0,0 5-26 15,5 16 6-15,5 12 32 16,5 3 9-16,0 4 17 16,0-2-7-16,2-2-9 15,0-10-8-15,-3-6-2 16,-4-8-41-16,0-10-4 16,-5-2-13-16,1-4 17 15,-6-19-73-15,1-3-34 16,-2-1 15-16,-2 3 51 15,-5 4 82-15,0 8 26 16,0 3 69-16,0 9 25 16,0 0-56-16,0 11-63 15,-9 19 59-15,-9 14 53 16,-14 12-29-16,-12 11 3 0,-15 14 6 16,-16 5-20-16,-10 1-13 15,-4-1-1-15,-2-5-21 16,6-7-8-16,7-8 0 15,12-7-21-15,10-13 1 16,15-13-4-16,15-8-6 16,12-14-12-16,14-8-56 15,0-3-35-15,26-11 2 16,24-24 17-16,19-14-85 16,29-23-123-16,49-40 46 15,-20 16-106-15,-11 3-190 0</inkml:trace>
  <inkml:trace contextRef="#ctx0" brushRef="#br0" timeOffset="18071.4636">23610 6822 390 0,'0'0'254'0,"0"0"-109"0,0 0-33 15,0 0 55-15,0 0-28 16,0 0-23-16,0 0-19 16,13 30 53-16,-66 34-45 15,-7 12-25-15,-11 9-8 16,-5 1 20-16,-2 0-23 15,2-4-17-15,5-7-15 16,7-10-16-16,8-7 2 16,11-9-10-16,9-9-4 15,7-8-1-15,11-8-8 16,5-7-28-16,4-5-76 0,3-5-54 16,-2-7-57-16,3 0-116 15,-4-16-231-15</inkml:trace>
  <inkml:trace contextRef="#ctx0" brushRef="#br0" timeOffset="26119.2206">1769 10325 3 0,'0'0'90'15,"0"0"-90"-15,0 0-2 16,0 0-11-16,0 0 6 15,0 0 4-15,-22-32-4 16,15 21-12-16,-1 4 9 16,0-3-17-16</inkml:trace>
  <inkml:trace contextRef="#ctx0" brushRef="#br0" timeOffset="30341.9072">1421 10028 170 0,'0'0'148'0,"0"0"-105"15,0 0-32-15,0 0-3 16,0 0-7-16,0 0 6 16,0 0 9-16,-9-8 10 15,5 8-3-15,0 0-13 16,-1 0 0-16,-2 0 14 15,1 0-18-15,-1 0 3 16,1 0 2-16,-2 0 15 16,2 2-1-16,1 0 2 15,-1 2-14-15,4-1 0 16,-3-2-12-16,3-1 0 16,-2 2 14-16,3-2 2 0,-1 2 15 15,2-2 5-15,0 0-6 16,0 0-8-16,0 0-22 15,0 0 0-15,0 0 8 16,0 0-8-16,0 0 11 16,0 0-2-16,0 0-3 15,0 2 15-15,0 0-6 16,9 1 30-16,0 2-20 16,2-1 11-16,4 0-6 15,1 0-14-15,2-2-2 16,1 0 2-16,-2 0-10 15,3-2-5-15,0 0 9 16,4 0-1-16,2 0 2 0,4 0-11 16,3 0 0-1,1 0 9-15,1-4-10 0,2-1 2 16,0 0-2-16,1-1 0 16,-1 0 0-16,2 0 0 15,-5 0 1-15,-1 0 3 16,0 2-4-16,-1-3-1 15,-3 4 1-15,2-1 0 16,-2-3 0-16,2 2 0 16,0 1-1-16,-2-2 0 15,2 2 1-15,-2 0-1 16,0-2 1-16,0 2 0 16,-2 0 0-16,5-3 0 15,-3 2 0-15,0-2 0 0,2 5 0 16,-2-3 0-1,-3 1 0-15,0 1 0 0,-1 2 0 16,0-3 0-16,-3 1-1 16,1 2 1-16,1-1 1 15,-2 2-1-15,1 0-1 16,-4 0 1-16,2 0-1 16,-3 0 1-16,1 0 0 15,0 0 0-15,-4 0 0 16,3 0-1-16,0 0 1 15,-3 0 0-15,3 0 0 16,-2 0 0-16,1 2 0 16,-1 2 0-16,0 0-1 15,-1-3 0-15,1 4 0 16,-1-1-7-16,1-1 8 0,-3-1 0 16,0 3-1-16,3-3 1 15,-4 0-7-15,0-1 7 16,-2 1-6-16,1 3-1 15,-2-3 7-15,0 2 0 16,2-3-1-16,-1 4 1 16,4-1 0-16,0 0 0 15,1 0 0-15,1-1-1 16,3 2 1-16,-4-1-1 16,3-1 0-16,-3 2 1 15,3-1 0-15,-1-2-1 16,3 1 1-16,3 0-1 15,-1-1 1-15,3 0 0 16,-1 0 0-16,3-2 1 16,2 0-1-16,-2 2 0 0,2-2 0 15,0 2 0-15,0 0 0 16,2 0 0-16,1 1 0 16,-1-3 0-16,2 0 0 15,0 0 0-15,3 0 1 16,-1 0-1-16,-1 0 1 15,2 0-1-15,0 0 0 16,-4 0 0-16,5 0 0 16,-4 0 1-16,0 0-1 15,1 0 0-15,-1 0 0 0,-3 0 0 16,5 0 1 0,-1 0 1-16,-2 0-2 0,2 0 17 15,-2 0-17-15,1 0 0 16,0 0 1-16,1 0 0 15,-1 0 0-15,2 0-1 16,2 0 0-16,1 0 10 16,1 0-9-16,2 0 5 15,-1 0-5-15,2-3 0 16,3 3 8-16,-1-2-9 16,3 0 1-16,0 2-1 15,0-2 0-15,-3 2 1 16,1-2 0-16,-2 2-1 15,-3-2 1-15,2 2-1 16,-2 0 1-16,-3 0 2 0,2 0-3 16,-1 0 1-16,-1 0 5 15,1 0-6-15,3 0 0 16,1 0 0-16,3 0 0 16,1 0 1-16,4 0-1 15,0 0 0-15,2-2 1 16,-3 2-1-16,0 0 5 15,-2 0-5-15,-3 0-1 16,3-2-1-16,-5 2-4 16,3-3 5-16,-1 3 1 15,2 0-6-15,-2-3 6 16,1 1 3-16,-1 0-3 16,3 0 0-16,-3 2 1 0,1 0-1 15,1 0 0-15,2 0 0 16,0 0 0-16,6 0 0 15,2 0 0-15,2 0 0 16,2 0 0-16,5 0-1 16,-2 0 1-16,5 0 0 15,-4 0-1-15,4 0 1 16,-1 0-2-16,-3 0 1 16,1 0 0-16,-1 0-5 15,-2 0-1-15,1 0 2 16,-3 0 5-16,0 0 0 15,-2-3 0-15,-2 1-1 16,-1 2 2-16,2-5-1 16,-1 3 0-16,-1 0 0 0,3-1 6 15,0 3-6-15,-1-5 0 16,3 3 9-16,-1 0-8 16,2-2 10-16,0 2-10 15,2-3-1-15,0 2 11 16,1-1-9-16,-1-1-2 15,1 2-1-15,-2-1 1 16,1-3 5-16,0 4-4 16,-3-1 2-16,3-1-2 0,-5 2 6 15,-2-2 6 1,1 2-3-16,-4-1 3 0,-3-1-4 16,-4 4-9-1,-3-3 0-15,-3 0 6 0,0-1 11 16,0 2-1-16,-2-1-10 15,0-1-6-15,-1 2 0 16,0-1 1-16,1-1 5 16,1 1-6-16,1 3-7 15,3-2 7-15,-1 2 1 16,3 1 0-16,3 0-2 16,2 0 1-16,4 0 0 15,-1 0 1-15,5 0-1 16,0 0 0-16,0 0-1 15,0 0 1-15,0 0 5 16,0 0-5-16,-1 0-6 0,0 0 6 16,-2 0 0-16,-2 0 0 15,1 0 0-15,-2 1 0 16,-2-1 1-16,0 3-1 16,-1-2 0-16,0 2 1 15,-4 1-1-15,-1 0 0 16,1-2 0-16,-3 1 0 15,0 2 0-15,-1-3 0 16,-2 2 0-16,-1-3 0 16,1 1 1-16,-4 1-1 15,0-1 0-15,1 0 0 16,-2-2 0-16,1 0 1 16,-2 2 0-16,4-2-1 15,-2 0 1-15,1 0 0 0,1 0 6 16,1 0-6-16,5 0 21 15,1 0-12-15,3 0-8 16,-1 0-1-16,4 0 0 16,0 0 5-16,0 2-6 15,0-2 0-15,-1 1 0 16,-1 2 0-16,2-1 0 16,0 0 0-16,0 0 0 15,1-2 11-15,0 0-9 16,1 2-2-16,-3-2 1 0,2 0-1 15,0 1 6 1,-1-1 2-16,-2 0-2 16,2 3 13-16,-1-3-7 15,-4 2-1-15,3 0 5 0,1-1-14 16,0 2-2-16,1-1 2 16,0 2-2-16,4-1 9 15,0-3-9-15,0 5 0 16,-2-3 0-16,0 0 0 15,2 1 7-15,2-1-7 16,-5 3 0-16,8-1 6 16,-1-1-6-16,0 2 0 15,5 1 0-15,-3-2 1 16,2 1-1-16,3 2 0 16,-1-2 0-16,4 2 0 15,-2 0 0-15,1-2 0 16,0 1 0-16,-1 3 0 15,5-4 1-15,-3 2-1 16,1-2 0-16,3 2 1 0,-3-5-1 16,2 5-1-16,-1-2 1 15,1 0 1-15,-2-1 0 16,3 2-1-16,-4-1-1 16,3-2 1-16,0 3-1 15,1-3 1-15,2 2 5 16,-5-1-4-16,-1-1-2 15,0 1 1-15,-1-3 0 16,-3 1 0-16,1 2 0 0,0 0 0 16,0 0 0-16,-1-1 1 15,-2 0 10-15,0-1-11 16,1 2 0-16,-5-1 1 16,2 0 10-16,-2-1 2 15,1 0-2-15,-5 0-1 16,4-2 3-16,1 0-12 15,-4 0 7-15,1 0 8 16,0 0-6-16,0 0-2 16,2 0-6-16,0 0 12 15,-1 0 8-15,3 0-21 16,3 0 1-16,0 0 8 16,0 0-9-16,1 0-1 15,3 0 0-15,-3 0 0 16,5 0 7-16,-1 0-7 0,1 0 0 15,-1 0 0 1,-1 0 0-16,3 0 6 0,-3 0 5 16,-1 0-11-16,1 0 14 15,0 0-1-15,-6 0-11 16,2-2 5-16,1 0-7 16,-7-1 8-16,0 1-8 15,-3-3 1-15,0 1 14 16,-2 1-3-16,-4-1-4 15,4 0 0-15,-4-1-8 16,0 1 7-16,-2 1-7 16,1 1 1-16,-4-3 0 15,1 1 0-15,0 1 5 16,1 0 4-16,-1 1-8 0,2 0 9 16,2 0-10-16,-1 2-1 15,3-2 5-15,0 2-5 16,0-1 0-16,-1 1 4 15,0-3-2-15,0 3 2 16,-2 0-4-16,6-2 0 16,-4 0 0-16,-2 0 2 15,2 0 6-15,1-2 2 16,-2 2-3-16,1-1 5 16,0-4-5-16,0 2-5 15,3 3 5-15,-6-3-6 16,1 1 0-16,-3 1 0 15,2-2 1-15,-2 1 13 0,-2 1-14 16,-2-2 6-16,0 1 2 16,0 0-8-16,-3 0 9 15,-3 1-10-15,3 3 0 16,-2-3 11-16,3 1-10 16,2 0 0-16,0 0 7 15,2-1-6-15,-1 1 7 16,-1-1-9-16,-2-3 1 15,-2 0 11-15,-3-2 1 16,1 2 5-16,-6-4 1 16,2 2-12-16,-3-1 6 15,-6 2-5-15,0 0-7 16,-6 2 18-16,-4 1-8 0,-2 0-5 16,-5 2-5-16,-2 2-1 15,-2 0-10-15,0 0-63 16,-37-2-75-16,-6-1-107 15,-14-4-613-15</inkml:trace>
  <inkml:trace contextRef="#ctx0" brushRef="#br0" timeOffset="32788.7511">1489 10968 287 0,'0'0'126'0,"0"0"-63"16,0 0-34-16,0 0 52 15,0 0-25-15,0 0-37 16,-32-18-13-16,32 18 1 15,-5 0-1-15,3-2-6 16,-4 2 13-16,-3 0-5 16,-1 0-6-16,1 0 4 15,-3 0 4-15,-2 0 3 16,0 0 20-16,1 0-14 16,0 0-1-16,2 2-9 15,4 3 16-15,0-3 12 16,5-2-24-16,0 1 3 15,2-1 32-15,0 0 2 16,0 0-9-16,0 0-24 16,2 0-7-16,10 2 42 0,10 0 24 15,2 3-27 1,5-1 4-16,5 0-11 0,5 0-23 16,4 0-3-1,1-2 9-15,8 2 4 0,2-3-10 16,2-1-5-16,1 0 10 15,1 0-4-15,4 0-6 16,1 0-6-16,-1 0-7 16,3 0 16-16,-5 0-16 15,3 0-1-15,-3 0 12 16,0 0-12-16,1-1 6 16,1-2-6-16,-2 0 0 15,2 1 0-15,-1 0 0 16,-3-1 0-16,-3 2 2 15,-2 1-1-15,1 0 0 0,-2 0 4 16,-2 0-4-16,2 0-1 16,-1 0 1-16,-2 0 0 15,0 0 1-15,1 0-2 16,-2 0 7-16,2 0-6 16,-2 0-1-16,1 0 2 15,3 0-1-15,-1 0 1 16,-2 0 6-16,3 0-7 15,-2 0 1-15,2 0-2 16,-1 0 1-16,1-3 4 16,3 2-5-16,-4-2 0 15,-1-1 2-15,-2 2-1 0,2 0 0 16,-4 0-1-16,1-1 0 16,-1 1 1-16,0-3 0 15,-3 1 1-15,-1 3-2 16,-4-3-2-16,2 0 2 15,1-1 0-15,-2 1 0 16,0 3 2-16,2-2-2 16,-1 2 0-16,1-2 0 15,3 2 2-15,0-2 8 16,1 3-10-16,-1-2-4 16,-2 2 3-16,-1 0 1 15,1 0 0-15,-3 0 0 16,2 0 1-16,-1 0 5 15,0 0-6-15,-1 0 0 16,1 0 2-16,-3 0-2 0,-1-2 6 16,0 2-5-16,0 0-1 15,-3 0 0-15,0 0 0 16,1 0 0-16,-3 0 0 16,0 0 0-16,-2 0 0 15,0 0 0-15,-1 0 0 16,2 0 1-16,0 0-1 15,3 0 0-15,0 2 10 16,-2 0-10-16,2 1 0 16,3-2 6-16,-2 2-5 0,0-2 13 15,1 2-6-15,-2-3-7 16,3 0 9-16,-3 0 1 16,1 0-2-16,2 0 4 15,-4 0 0-15,3 0 6 16,-2 0-11-16,-1 0-2 15,3 0 2-15,-2 0-8 16,-2 0 12-16,0 0-5 16,-4 0 3-16,-2-3 28 15,0-1-7-15,-6-2 0 16,-4 3 8-16,1-2-2 16,-4 1-3-16,-3 3 6 15,-3-1-4-15,0-1 0 16,2 1-13-16,-1 0-10 15,1 0-1-15,4 0-12 0,1 2 0 16,3-1-1 0,1-2 1-16,1 3-6 0,2-2 6 15,0 2 0-15,3 0-1 16,-4 0 1-16,2 0 0 16,-5 0 0-16,-3 0-1 15,-5 0 1-15,0 0 0 16,-6 0 1-16,0 0 0 15,-2 0 0-15,0 0-1 16,0 0-3-16,0 0-8 16,-2 0 0-16,-8 0-69 15,-7 0-84-15,-22 0-121 16,4 0-274-16,-3-6-378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3:24:12.271"/>
    </inkml:context>
    <inkml:brush xml:id="br0">
      <inkml:brushProperty name="width" value="0.05292" units="cm"/>
      <inkml:brushProperty name="height" value="0.05292" units="cm"/>
      <inkml:brushProperty name="color" value="#FF0000"/>
    </inkml:brush>
  </inkml:definitions>
  <inkml:trace contextRef="#ctx0" brushRef="#br0">5410 1373 39 0,'0'0'91'15,"0"0"-62"-15,0 0 14 16,0 0 28 0,0 0-22-16,0 0-23 0,-32 0 26 15,25 0 8-15,1 0-8 16,-1 0-10-16,0 0 10 15,1 0 13-15,1 0-30 16,-2 0-14-16,-1 0 5 16,-1 0 2-16,-1 0-8 0,0 0-3 15,-4 0 1 1,3 0 6-16,-2 0 14 0,-1 0 24 16,3 0 3-16,1 0-32 15,0 0-1-15,3 0-13 16,1 0-3-16,4 0 4 15,0 0-3-15,2 0 28 16,0 0 20-16,0 0-28 16,0 0-13-16,0 0-8 15,0 0-3-15,13 0 0 16,7 0-1-16,5 0-11 16,1 0 6-16,5 0-6 15,-1 3 8-15,5-2-8 16,1 3 0-16,-1-2-1 15,5-2 0-15,1 0 1 16,-1 0-1-16,4 0 0 16,1 0 0-16,-3 2 1 0,2-2 0 15,1 0 0-15,-2 0 1 16,-1 0-1-16,0 0-1 16,1 3 1-16,-3-3 0 15,-5 1-1-15,1-1 0 16,-5 0 0-16,-2 0 0 15,0 0 1-15,-3 0-1 16,2 0 0-16,-5 0 0 16,3 0 0-16,-3 2 1 15,5-2 0-15,1 0 0 16,0 2 1-16,2-2-2 16,0 0 0-16,-2 0 0 15,2 0 1-15,-2 0-1 0,0 0 0 16,0 0 0-16,3 0 0 15,-1 0 0-15,2 0 0 16,4 0 0-16,-2 0 1 16,1 0-1-16,1 0 0 15,0 0 0-15,5 0 2 16,0 0-2-16,1 0 0 16,1 0 2-16,-2 0-2 15,1 0 0-15,-4 0 0 16,1-4 0-16,-1 0 1 15,-6 2 0-15,1-1-1 16,-5 3 1-16,-3-3-1 0,-1 3 1 16,-1-1 0-1,1-2 0-15,-1 3 10 16,1 0-10-16,-1 0 6 0,3-2-5 16,-1 0 5-16,3 1-1 15,-1-2-6-15,5 1 0 16,-2 0 6-16,0 2-6 15,0 0 0-15,0 0-2 16,1 0 4-16,-3 0-2 16,0 0 0-16,0 0 0 15,2 0 1-15,-2 0 0 16,2 0-1-16,0 0 0 16,2-2 1-16,4 2-1 15,-1-3 1-15,-3 1-1 16,2-1 6-16,-1 1-6 0,-1 0 0 15,0 0 1-15,1 1-1 16,2 1 7-16,-2 0-6 16,-1-2 0-16,0 2 0 15,1 0 1-15,-6 0 9 16,2-3-2-16,-1 3 1 16,-3-2 12-16,3 0-10 15,-2 2 2-15,-1 0-5 16,3 0-8-16,-2 0 5 15,0 0-5-15,0 0-1 16,0 0 6-16,0 0-6 16,-1 0 2-16,1 0-2 15,-1 0 1-15,1 0 0 0,2 0-1 16,0 0 1-16,0 0 3 16,0 2-4-16,0-2 0 15,0 0 0-15,0 0 0 16,0 0 1-16,0 0-1 15,0 0 1-15,-3 0-1 16,0 0 0-16,-3 0 0 16,-2 0 0-16,-1 0 0 15,-2 0 2-15,0 0-2 16,-5 0 0-16,1 0 1 16,-3 0 0-16,-1 0-1 15,2 0 2-15,1 0-2 16,1 0 6-16,-1 0-6 0,2-2 0 15,1 2 1-15,2-2-1 16,-3 0 2-16,4 1-1 16,-1-4 5-16,-4 3 4 15,3 2-9-15,-2 0-1 16,-2 0 1-16,-1 0 0 16,-1 0-1-16,0 0 0 15,-2 0 1-15,2 0-1 16,3 0 0-16,-3 0 0 15,3 0-1-15,-2 0 1 0,-2 0 0 16,3 0 0 0,0 0-1-16,-2 0 1 0,3 0 0 15,-1 2 0-15,1 3 1 16,-2-4-1-16,2-1 1 16,-3 0-1-16,0 0 0 15,1 0 0-15,-4 0 0 16,1 0 0-16,1 0 1 15,-2 0-1-15,0 0 1 16,2 0-1-16,-1 0 0 16,2 0 0-16,0 0 0 15,0 0 2-15,2 0-1 16,1 0-1-16,-1 0 1 16,1 0-1-16,-1 0 1 15,3 0-1-15,-3 0 0 0,3 0 0 16,-1 0 1-1,1-1-1-15,-1-2 1 0,2 1 0 16,-5-4-1-16,-1 2 1 16,-1-1 0-16,-1 5-1 15,-3-5 6-15,-2 3-6 16,2 2 1-16,-6-2-1 16,2 2 0-16,-2 0 0 15,0 0 2-15,0 0-1 16,0 0 0-16,0 0-1 15,2 0 7-15,-2 0-7 16,0 0 1-16,0 0 5 16,0-2-4-16,0 1 7 15,2-4-8-15,-2-3-1 16,2 0 2-16,0-2-2 0,1-2 0 16,-3-4 1-16,0-2-1 15,0-2 0-15,0 2 0 16,0-2 0-16,0 0-1 15,0-2 1-15,0 2 0 16,-5 0 0-16,1 2 0 16,0 1 1-16,-2 3-1 15,4 0 0-15,0 1 0 16,0-2 0-16,0 6 1 16,2-2-1-16,0 1 0 15,0-2 7-15,0-1-7 16,0 2 0-16,0-1 1 0,0 2-1 15,0 0 1 1,0 2-1-16,0 1 0 0,-5-2 1 16,3 4-1-16,-2-2 0 15,0 2 1-15,-2-4-1 16,0 1 0-16,1 2 0 16,1 0 0-16,2 3 10 15,-2 0-9-15,2 1 1 16,-1-2-2-16,-2 2 1 15,3 0 0-15,0 1 0 16,0-2-1-16,2 1 8 16,-3-2-8-16,1 1 1 15,0 0 6-15,0-2-7 0,-2 2 1 16,2-1 0-16,-6-1-1 16,4 2 2-16,-1-1-2 15,1-1 1-15,-2 0 5 16,1 1-6-16,-2-1 0 15,-2 2 0-15,0-1-7 16,-1 2 6-16,-6-2-6 16,2 1 5-16,-1 2 2 15,0-3 0-15,-4 2 5 16,3-2-5-16,-1 1 0 16,-2-1 0-16,5 3 0 15,-4-1 1-15,-3 0-1 16,4 0 1-16,-1-2 6 0,-2-2-7 15,0-1 0-15,-1 2 0 16,2 1 0-16,-4 0 1 16,1-1-1-16,-6 1 0 15,4-1 1-15,-2 0 0 16,0 1-1-16,-3-1 1 16,0 0 1-16,-3 0-1 15,3-2 0-15,-2 2 5 16,0-2 2-16,0 1-6 15,0 2 3-15,-1-2 1 16,2 2-5-16,2 0 1 16,-1-1 4-16,0 0-5 0,0 3 5 15,-2-1-6-15,2 0-2 16,-4 3 2 0,2 0 0-16,-1 0 0 0,-1 0 0 15,0 0 0 1,2 0 4-16,-3 0-4 0,5 0-1 15,-3 0 0-15,1 0-4 16,0 0 5-16,-1 0 0 16,-1 0 0-16,2 0 0 15,-2 0 0-15,-1 0 1 16,1 0 0-16,-3 0-1 16,3 0 2-16,-2 0-2 15,-2 0 0-15,2 0 0 16,-5 0 0-16,2 0 0 15,-3 0-1-15,2-3 1 0,-1-2 0 16,0-1 0 0,3 0 0-16,2 0 6 0,2 1-6 15,-2 0 0-15,5 1 0 16,-1 1 0-16,-2-3 0 16,1 3 0-16,-3 1 0 15,1-2 0-15,-2 2-1 16,-2 0 0-16,-1 0 0 15,0 0 0-15,-1 0 1 16,3 2 0-16,1-2 1 16,2 0-1-16,0 2 0 15,1-3-1-15,0 3 0 16,-3 0 1-16,-1 0-1 16,-2 0 1-16,1 0 0 15,1 0 0-15,-1 0 1 16,-1-3 1-16,2 1-2 15,-2 2-5-15,2 0 5 0,-1 0 1 16,2 0 0-16,1 0-1 16,0 0 0-16,5 0 1 15,-3 0-1-15,2 0 0 16,0-2 5-16,-1 2-5 16,6-2 0-16,-1 2 0 15,0-2 0-15,2 1 0 16,-4 1 0-16,3 0-7 15,-5 0 7-15,-3 0 0 16,0 0 1-16,1 0 0 16,0 0-1-16,-1 0 0 0,1 0 1 15,2 0-1-15,-1 0 0 16,4 0 0-16,-1 0 0 16,0 1-1-16,0 1 2 15,-3 2-1-15,3-2 0 16,-2 1 0-16,2 0-1 15,-2-1 2-15,0 2-1 16,0 0 0-16,-3 0 0 16,1 0 0-16,2 0 0 15,-3 0 1-15,5-1-1 0,0-2 0 16,5 1 1 0,1-2-1-16,4 2 0 0,0-2 1 15,-1 0-1-15,2 0 0 16,-3 0 1-16,1 0-1 15,-1 0 1-15,-1 2-1 16,-1-2 0-16,1 2 0 16,0-2-1-16,2 3-3 15,-3-1 3-15,4-1 2 16,1-1-2-16,-1 2 1 16,2-2 0-16,2 0 3 15,5 2-3-15,0 0 0 16,0 0-1-16,-1 1 0 15,2 0 0-15,-2 1-8 16,0 1 9-16,0-3 0 0,2 4 0 16,-2-3-2-16,2 4 1 15,0-2-7-15,-2 1 8 16,2 2 0-16,-1-2-4 16,4 2 3-16,-3-1 1 15,3 1 0-15,0 2 0 16,0-3-6-16,2 5 6 15,2-2 0-15,0 2-1 16,-1 1 0-16,3-2 1 16,0 2 0-16,0-1 0 15,0 2 0-15,0-2 4 16,0 0-4-16,0 2 0 16,0-4 0-16,0 2 0 15,0-2 0-15,0 2 0 16,0-2 0-16,0 0 0 0,3-1 0 15,-1 0 0-15,0-1 1 16,0 2-1-16,0 0 2 16,0 0-2-16,2 3 0 15,-2-4 0-15,2 1 0 16,0 0 0-16,3 0 1 16,-3 0 0-16,2-1-1 15,2 0 0-15,-5 2 1 16,5-6 4-16,-4 4-5 15,3-4 0-15,-2 2 1 0,-1-2-1 16,1 4 1 0,-1-4-1-16,-1 1 0 0,0 1 0 15,-1-2 0 1,1 2 0-16,-1-2 0 0,-2 2-5 16,3-2 5-16,-1 2 0 15,0 0 1-15,0 4-1 16,1-2 0-16,-3 2 0 15,2 1-1-15,-2 0 0 16,0-1 0-16,0 4 1 16,0-4 0-16,0 0 0 15,0 1 0-15,0-3 0 16,0 4 1-16,0-3-1 16,-2 0 1-16,-3 0-1 15,1-2 0-15,-1 0 1 0,2-2-1 16,1-1 2-16,-1 0-2 15,3-3 0-15,0 0 6 16,0 0-6-16,0-2 1 16,0 0 6-16,0 0-1 15,0 0 7-15,0 0-3 16,0 0 0-16,0 0 1 16,0 0-3-16,0 0-2 15,0 0 2-15,0 0-7 16,0 0 9-16,0 0-10 15,-7 0-21-15,-7 0-62 16,-28-16-123-16,2 4-302 16,-5-4-349-16</inkml:trace>
  <inkml:trace contextRef="#ctx0" brushRef="#br0" timeOffset="21863.8377">11446 1405 91 0,'0'0'108'15,"0"0"-66"-15,0 0-17 16,0 0 45-16,0 0-13 0,0 0-39 15,2 0-8-15,-2 0 3 16,0 0 6-16,0 0 7 16,0 0-4-16,0 0-2 15,0 0-3-15,0 0-15 16,0 0 9-16,0 0-9 16,0 0-1-16,0 0 6 15,-2 0-7-15,-5 0 1 16,0 0 0-16,0 0 5 15,-1 0 1-15,-1 0 3 16,2 0 8-16,-1 0 11 16,0 0-1-16,2 0-7 15,-1 0-4-15,0 0-11 16,-1 0 7-16,1 0-6 0,0 0-6 16,3 0 12-16,-3 0 2 15,3 0-4-15,-1 0-1 16,0 0 19-16,1 0 2 15,2 0-21-15,-2 0-4 16,2 0 11-16,-1 0-10 16,-1 0-6-16,2 0 8 15,-6 0-2-15,3 0 6 16,2 0 3-16,1 0-6 16,-1 0 4-16,3 2-12 15,0-2 12-15,0 0-2 0,0 0-1 16,0 0 17-1,0 0-2-15,0 0-9 0,7 0 1 16,9 0-10-16,3 0 7 16,4 0-14-16,4 0 0 15,2 0 6-15,-2 0-7 16,2 0 0-16,0 0 1 16,0 0 0-16,0 0-1 15,-4 0 0-15,3 0-1 16,-2 0 1-16,1 0 0 15,0 0-1-15,0 0-6 16,2 0-4-16,2 0 10 16,0 0-11-16,3 0-4 15,-1 0 15-15,0 0-15 16,-1 0 14-16,1 0-5 0,0 0 6 16,-1 0 0-1,0 2-5-15,1 1-3 0,-4-1 9 16,2 0-9-16,-5-1 8 15,-1 1 0-15,0 0 1 16,-3 0-6-16,-3 1 6 16,2-2 0-16,-1-1 0 15,3 3 0-15,-2-3 5 16,6 0-5-16,0 0-4 16,2 0 4-16,-1 0 1 15,4 0-1-15,0 1 0 16,1-1-8-16,-2 3 7 15,1-2-18-15,3-1-4 16,-4 0 10-16,0 0 11 0,0 0 2 16,0 0-2-16,1 0 1 15,-2 0 1 1,5 0-2-16,-2 0 1 16,3 0 1-16,-1 0 0 0,3 0 0 15,3 0 0-15,-3 0-1 16,1 0 0-16,2 0 1 15,-1 3 0-15,0-2 6 16,0 1-6-16,0 1-1 16,2-1 1-16,1-2-8 15,-1 0 7-15,2 0 1 0,1 0 0 16,0 0-1 0,2 0 0-16,2 0 1 0,-2 0 0 15,2 0 0-15,-1 0 0 16,2 0 0-16,-2 0 0 15,2 0 0-15,-3 0 0 16,-4 0 0-16,3 0-1 16,-4 0 2-16,0 2-1 15,-1-1 0-15,-1 1 0 16,2-2 2-16,1 0-1 16,2 0 0-16,3 0-1 15,-2 0 0-15,1 2 0 16,1 1 0-16,-2 1 0 15,4-2 0-15,-2-1 1 16,1 1 0-16,-1-2-1 0,0 0 0 16,-3 0 1-16,-1 0-1 15,2 5 0-15,-2-5 0 16,0 2 0-16,-1 0 0 16,1-2 0-16,-1 2 0 15,-1-2 1-15,3 0-1 16,-1 1 0-16,1-1 0 15,1 3 0-15,2-2 0 16,0 2-1-16,4-3 1 16,-1 1 0-16,2-1 1 15,-2 0-1-15,3 0 3 16,-2 0-3-16,-2 3-2 16,2-2 2-16,0 2-1 15,-2-1 1-15,1-2-1 16,-1 0-5-16,-1 0-7 0,0 0-6 15,-3 0 5-15,-1 0-7 16,2 0 15-16,-4 2 6 16,1-2 1-16,1 0 6 15,1 0-7-15,1 0-1 16,0 0 0-16,2 0 1 16,1 0 0-16,-2 0 0 15,1 0 0-15,0 0 1 16,2 0-1-16,3 0 0 15,0 0 0-15,-3 0 0 16,2 0 0-16,-1 0 1 16,-4 0 0-16,1 0 5 0,-4 0-6 15,0 0 0-15,-5 0-1 16,1 0 1-16,-2 0 0 16,-3 0 0-16,-1 0 0 15,1 0 6-15,-5 0-6 16,3 0 1-16,-4 0 0 15,5 0 0-15,-2 0 5 16,3 0-4-16,-1 0-1 16,1 0 0-16,-1-4 0 0,2 1 0 15,-4-1 8 1,2 3-8-16,1-3 5 0,-1 1 4 16,-1 3-9-1,2-1 8-15,0 1-9 0,-3 0 0 16,3 0 1-16,-1 0 0 15,1 0 0-15,0 0-1 16,-3 0 0-16,3 0 0 16,-1 0 0-16,1 0 0 15,-1 0 1-15,4 0-1 16,-1 0 0-16,1 0-5 16,-1 0 5-16,3 0 0 15,-3 0-2-15,-1 0 2 16,1 1 8-16,-2-1-7 15,0 0-1-15,-4 0 0 16,5 0 0-16,-4 3 0 16,0-2 0-16,3 2 0 15,0-2 0-15,2-1 0 16,-3 3 0-16,3-3 0 0,1 0-1 16,-6 1 0-16,0 2 1 15,1-1 0-15,-1 0 0 16,0-1 0-16,3 1 0 15,-2-2 0-15,4 3-1 16,-3-3 0-16,1 0-6 16,-1 0-1-16,1 0 1 15,-5 0 0-15,-1 0 4 16,-2 0 2-16,-1 0-5 16,-1-5-1-16,0 0 5 15,-4-3 1-15,2 1-5 0,3 2 3 16,0 0-4-1,-3 3-5-15,3 2 11 0,0-2-9 16,0 2 9-16,-1-1 1 16,1 1-7-16,-1-2 7 15,1 0 0-15,0 0 2 16,0-1 4-16,-2-1 3 16,-4 3 0-16,2-3-2 15,-3 4 1-15,-2 0-7 16,2 0 5-16,-2 0 1 15,-2 0-7-15,2 0 1 16,-1 0 5-16,-1 0 3 0,-1 0-8 16,0 0 5-16,1 0 3 15,2 0-8-15,-3 0 0 16,2 0-1-16,-4 0 0 16,3 0 1-16,-3 0 0 15,3 0-1 1,0 0 3-16,3 0-3 0,-1 0 0 15,2 0 0-15,2 0 0 16,0 0 6-16,0 0-6 16,-1 0-1-16,1 0 1 15,-3 0-6-15,-3 0 6 16,3 0 1-16,-4 2-1 16,-1-2 0-16,-2 0 0 15,0 0 3-15,2 0-3 16,-3 0 0-16,3 0 0 0,-2 0-6 15,5 0 6-15,-5 0 0 16,1 0 0-16,1 2 6 16,1-2-6-16,-1 1 1 15,1 1-1-15,-1-2 0 16,-3 0 0-16,2 0-7 16,-3 0 7-16,-2 0 0 15,-1 0 2-15,0 0-2 16,0 0 0-16,-1 2 0 15,3-2-2-15,-2 0 1 16,2 0 1-16,0 0 0 16,2 0 0-16,-1 0 0 15,4 0-1-15,-2 0 1 16,-1 0-1-16,0 0 0 16,2 0 1-16,0 0-1 0,1 0-1 15,-2 0-14-15,3 0 15 16,-2 0-9-16,-1 0-4 15,1 0-1-15,0 0-6 16,1 0 6-16,-1 0-22 16,-2 0 11-16,2 0 24 15,1 0-12-15,-1 0 11 16,0 0-6-16,1 0 2 16,-1 0-6-16,3 0-7 15,-1 0-26-15,-1 0 7 0,1 0 11 16,1 0 18-16,-3 0 9 15,-1 0-10-15,-1-2 11 16,-3 0 0-16,4 2-1 16,-6 0 0-16,3 0 1 15,-2 0-1-15,-2 0 1 16,-1 0-1-16,1 0 1 16,-1 0-17-16,0-1-7 15,1 1 18-15,-1 0 6 16,0-2 0-16,1 2 0 15,-1-2 1-15,1 2 10 16,-3 0-5-16,3 0 1 16,1 0 4-16,-1 0-10 15,2 0-1-15,-1 0 1 16,-2 0-1-16,-1 0 13 0,-1 0-12 16,0 0 12-1,0 0-3-15,-1 0-3 0,6 0-5 16,-5 0 6-16,0 0-1 15,0 2 2-15,0 0-7 16,3 1 5-16,-1 2-6 16,-2 1 6-16,2-3-6 15,0 4 12-15,-2-2-7 16,0 2 5-16,0-2-1 16,-2 2 0-16,1-1-4 15,-1 0-5-15,0 2 11 16,0-1-11-16,0 0 9 15,0 1 11-15,0 0-8 0,0 1-3 16,0 0-1 0,0 1-2-16,3-3 11 0,-3 6-5 15,2-3 4-15,-2-1-1 16,3 5-6-16,-3-3 7 16,1 1 1-16,2 0-11 15,-1-1 16-15,-2-2-22 16,0 1 11-16,0-2-3 15,0 2-9-15,0 0 7 16,0 3 1-16,0-3 5 16,0 2 0-16,0-3 2 15,0 2 6-15,0 1-10 16,0-1-1-16,0 1-2 16,0 1 2-16,2-1-3 15,4 0 6-15,-4-3-4 0,0-1-1 16,0 0 5-16,0 3 0 15,0-5 6-15,0 1-6 16,3 0-4-16,-3-1-2 16,0-1 0-16,-2 4 2 15,2-2 3-15,2-2-11 16,0 2 18-16,-2 2-19 16,2-1 0-16,-3 2 6 15,5 0-6-15,-4-1 1 16,2 2 0-16,-2 1-1 15,3-2 13-15,-3 3 0 16,3-1-4-16,-3-3 5 0,3 3-1 16,-3-2-11-16,2 0 5 15,-3 0-5-15,2-3 5 16,-1 0-7-16,1 0 1 16,-1-2 0-16,1 3 0 15,-3 2 1-15,2 1 0 16,0-1-2-16,-2-1 1 15,2 0 0 1,-2-4-1-16,0 1 0 0,0-1 0 16,0 0-1-16,0 0-9 15,0-1 7-15,0-1 2 16,-6 1 1-16,-7 1-1 16,-1-3-1-16,-6-2 2 15,-3 0 18-15,-4 0-18 16,-4 0 0-16,0-2 17 0,-5-7-1 15,1 2-8 1,-3-3 7-16,2-2-3 0,-2-1 5 16,3-1-16-16,-1 2 5 15,-2 0-6-15,0 0 6 16,-2 0 1-16,0 0-7 16,-1 0-1-16,2 2-9 15,-6 0 10-15,0 0 0 16,-3 1 0-16,1-3 3 15,-1 5-3-15,2-3 0 16,4 4 0-16,-1-3 0 0,3 4 0 16,5-1 1-1,-5 0-1-15,8 0 2 0,-1 0-2 16,1 0 0 0,3 2 1-16,0 0-1 0,0 1 0 15,2 0 2-15,2 1-2 16,-2 0-1-16,2-3 1 15,-4 3 0-15,2-1 1 16,-2 1 6-16,0 0-7 16,0-1 0-16,2 1 0 15,-2 2 0-15,2-3 1 16,0-1-1-16,2 2 0 16,-1-1 1-16,4 2-1 15,0 1 0-15,0 0-1 0,2 0 0 16,-3 0 0-1,4 0-5-15,-6 0-1 0,3 0 7 16,-4 0-6-16,2 0-4 16,-2 1 2-16,4 2-5 15,-1-3 12-15,1 2-6 16,4-2-8-16,2 0 14 16,1 0-13-16,0 2 13 15,5 0 1-15,1 1-5 16,0-3 5-16,1 2 0 15,1-2-1-15,-2 0 0 16,1 3 0-16,5 1 1 16,-4-1-2-16,-2 2-5 0,2-1 7 15,-1 0 1-15,1 0-1 16,1 0 0-16,-1 0 0 16,1 0-1-16,0-2 0 15,0 1-5-15,-1 0 6 16,0 1 2-16,-2 1-1 15,1-2 0-15,-3 1-1 16,1 0 1-16,0-1-1 16,-1-3 1-16,-1 3-1 15,1 3 1-15,-5-4-1 16,0 2 0-16,1-2 1 16,-4 0 8-16,0 2-9 15,-3 0-4-15,0 1 4 16,-5-2 7-16,0 1-6 15,1 1 0-15,-3-2-1 0,-1-1 10 16,4 0-10 0,-1 2 0-16,0-4 1 0,0 3-1 15,1-3 1-15,-1 0 0 16,-2 3-1-16,0-3 10 16,-2 2-9-16,2-2-1 15,-4 0 7-15,-2 0-7 16,2 0 0-16,-2 2 0 15,-1 0 0-15,-4 0-1 16,3-2-3-16,-4 2 4 16,3-2 6-16,-3 2-6 15,4 0 0-15,-1 1 0 0,0-2 1 16,-1 1 4 0,-1 0-5-16,-1 0 0 0,1 0-2 15,-3 1 2-15,3-3 10 16,1 0-8-16,-2 0-1 15,3 0 12-15,1 0-13 16,-1 0 0-16,1 0 2 16,2 0-1-16,2 0 7 15,-1 0-8-15,3 0 0 16,0 0 6-16,2 0-6 16,0 0 0-16,0 0 0 15,0 0 0-15,0 0 1 16,-2 0-1-16,-1 0 2 15,-1 3-1-15,-2-1-1 16,-1-2 6-16,-5 2-5 0,4-2-1 16,-3 2 1-16,-1 1-1 15,3-3 1-15,1 2 0 16,3-1-1-16,3 1 0 16,0-2 1-16,4 0-1 15,0 0 6-15,0 0-6 16,1 0-1-16,-2 0 1 15,5 0 0-15,-4 0 0 16,0 0 0-16,-2 2 0 16,2-2 0-16,-2 0 0 15,0 0 0-15,-1 0 0 0,0 0 0 16,-1 0-1 0,0 0 1-16,-5 0-2 0,1 0 0 15,-3 0 2-15,4 0 0 16,-4 0 2-16,5 0-1 15,-2 0-1-15,3 0 0 16,1 0 0-16,0 0 1 16,0 4-1-16,-1-1 0 15,1-3-1-15,-2 1 1 16,-1-1 0-16,-4 0 0 16,-2 0 0-16,0 2 6 15,-1 0-6-15,-3 1-1 16,-1-2 0-16,1 2 1 0,-3-2 0 15,1-1 1-15,-4 2-1 16,1-2 1-16,0 0 0 16,0 0 1-16,3 0-1 15,-2 2 0-15,6 1 2 16,1-3-3-16,1 3 1 16,5-1 0-16,0 0-1 15,-1 3 1-15,0-3-1 16,2 1 0-16,3-1 0 15,-3 0 0-15,6 1 0 16,-4-3 1-16,2 0-1 16,-4 2 1-16,-1-2-1 15,-3 0 1-15,-3 0-1 16,-2 0 0-16,-1 0 0 0,-2 0 0 16,-1 0 0-1,-4 0 0-15,2 0 0 0,-1 0 0 16,2 0 0-16,-2 0 0 15,6 0 0-15,-1 0-1 16,1 0 2-16,-1 0-1 16,1 0 1-16,2 0-1 15,1 0 1-15,3 0-1 16,1 0 0-16,1 0 0 16,0 0 0-16,-1 0 1 15,3 0-1-15,-2 0 1 16,-1 2-2-16,-2-2 1 15,1 1 0-15,1-1 0 16,1 2 0-16,0-2 1 16,0 0-1-16,1 0 0 0,-2 0 1 15,5 0 1-15,1 0-2 16,0 2 8-16,-1 0-7 16,3 2 9-16,0-1-10 15,0-2 0-15,-2-1 1 16,0 3 0-16,0-3 1 15,-4 0-1-15,-2 1 0 16,-1 2 4-16,-2-2-4 16,-3 4-1-16,4-3 2 15,-1 1-2-15,2 1 1 16,-1 1-1-16,4-1 0 16,2-3-1-16,-3 1 2 15,5 3-1-15,0-5 2 0,-1 2-2 16,4 0 12-16,-4 0-11 15,3-2-1-15,-3 0 7 16,4 1 2-16,1-1-3 16,0 0 5-16,1 0-11 15,-1 0 6-15,0 0-6 16,1 0 0-16,-1 0 1 16,0 0 0-16,0 0 0 15,0 0 8-15,-2 0-9 16,0 0 11-16,-2 0-9 0,0 0 12 15,-2 0-6 1,-1 0-8-16,-3 0 0 0,-6 0 1 16,1 0-1-16,-1 0 1 15,-2 0-1-15,4 0 0 16,2 0 0-16,2 0 1 16,3 0 6-16,3 0-7 15,4 0 0-15,2 0 1 16,6 0-1-16,3 0 1 15,1 0-1-15,1 0 0 16,1 0 1-16,-3 0-1 16,-1 0 0-16,-4 0 0 15,-1 0 1-15,-1 0-1 0,2 0 1 16,-4 0 0 0,-1 0 0-16,2 0-1 0,3-3 0 15,0 1 1-15,1-3 0 16,5 1 7-16,-1-1-2 15,3-2-5-15,-3 2 7 16,2-3-8-16,1 0 0 16,-2-1 5-16,1 2-4 15,1-2-2-15,0 2 1 16,0 0 0-16,4-1 4 16,-1 1-4-16,1-1 0 15,1-1 0-15,1-1 1 16,3 0-1-16,-1-2 0 15,5-2-1-15,0-3-5 16,0 0-9-16,0-3 5 0,7-1-2 16,4 0-8-16,0 1 19 15,0-2-1-15,0 2-7 16,-4-2 9-16,2 2 0 16,-4-1 0-16,-1 3 2 15,-2 0-1-15,0-1 8 16,-2 0-9-16,0 2 0 15,0-1 3-15,0-3-3 16,0 5 6-16,0 2-6 16,-4 3 1-16,0 2 6 15,-1 1-7-15,1 2-1 16,1 0 1-16,-2 0-1 0,1 0 1 16,0 0 0-16,2 0 0 15,0-2 10-15,-1 2-9 16,1-2-1-16,0 0 6 15,-1 0 1-15,1-3 2 16,0 4 2-16,-1-3-10 16,-1 0 20-16,2 0-20 15,0 1 6-15,0-3-6 16,-3 3 0-16,3-5 6 16,-2 2-7-16,2-2 0 15,-4 0 7-15,4 1-6 16,-1-1-1-16,2 5 8 15,-1-1-7-15,2-1 20 0,0 3-10 16,0 1-2 0,0-1 4-16,0-1 3 0,0 1-14 15,0 2 14-15,3 0 3 16,2 2 3-16,1 2-15 16,-4 0-1-16,0 1 5 15,-2 1-11-15,0 0 0 16,0 0-3-16,0 0-25 15,0 0-87-15,-16 3-134 16,-11 9-149-16,-8-1-641 0</inkml:trace>
  <inkml:trace contextRef="#ctx0" brushRef="#br0" timeOffset="35327.8592">5024 4521 147 0,'0'0'71'15,"0"0"-71"-15,0 0 0 16,0 0 59-16,0 0-7 15,15-12-19-15,-12 10-17 16,-1 2 29-16,-2-1 13 0,0 1-11 16,2 0-11-16,-2 0-5 15,0 0-4-15,0 0 2 16,0 0-13-16,0 0-2 16,0 0 2-16,0 0-16 15,0 0-6-15,0 0-1 16,0 0 1-16,0 0 6 15,0 0 0-15,-2 0 1 16,0 0 0-16,-1 0 0 16,-2 0 7-16,3 1 4 15,2-1 1-15,-2 0 6 16,2 0-5-16,0 2 3 16,0-2-4-16,0 0-4 15,0 0 0-15,0 0 11 16,0 0-10-16,0 0 13 0,0 0 9 15,0 0 0-15,0 0 4 16,9 0 1-16,7 0 5 16,2 2-24-16,6-2 6 15,5 3-1-15,4-3-15 16,4 0 0-16,5 0-8 16,2 0 1-16,3 0 7 15,2 0-8-15,-2 0 0 16,0 0 0-16,-1 0 0 15,2 0 0-15,-4 0-2 16,1 0 2-16,-1 0-1 16,-3 0 1-16,-2 0 0 15,1 2-1-15,-2-1-8 16,1-1 8-16,-4 3-14 16,-2-3 6-16,1 0 8 0,-1 1-2 15,-2-1 2-15,3 3 0 16,-1-3-6-16,3 0-12 15,-2 1 6-15,-1-1-7 16,0 3 8-16,1-3 2 16,-3 1 3-16,-2 2 7 15,2-1-7-15,-2 0-3 16,0 0 1-16,-1-2-4 16,0 0 6-16,1 1 6 15,0-1 0-15,2 0-1 0,-2 0-4 16,0 3 6-16,-4-3 0 15,5 1 0-15,-3 2-1 16,2-3 1-16,2 2 0 16,3-2 0-16,2 0 0 15,2 0 0-15,2 0 0 16,-1 0 0-16,4 0 3 16,-3 0-3-16,3 0 1 15,-1 0-1-15,-2 0 0 16,1 0 1-16,-1 0-1 15,0 0 1-15,7 0 0 16,-5 0-1-16,3 0-1 16,-1 0 0-16,1 0 1 0,-1 0 7 15,3 0-7-15,0-2 0 16,2-1 0-16,-1 3 1 16,4-1 0-16,0 1 9 15,-2-3-8-15,4 3-2 16,-3 0 1-16,1-1-1 15,-1 1 7-15,-2-2-7 16,-1 2 1-16,-2-2-1 16,-2 2 0-16,-1 0 5 15,1 0-3-15,-1 0-2 16,-1-2 1-16,0 2 1 16,1 0 4-16,-2-3-6 15,0 3 1-15,1 0 8 16,0 0-9-16,-1 0 0 15,1 0 0-15,-4 0 1 16,2 0-1-16,-5 0 0 16,4 0 0-16,-4 0 0 0,4 0 7 15,-2 0-6-15,3 0-1 16,0 0 0-16,1 0 3 16,-1 0-2-16,-1 0-1 15,2 0 0-15,0 0-7 16,2 0 6-16,0 0 1 15,-1 0 0-15,-1 0 0 16,-3-1 1-16,-4 1-1 16,5 0 0-16,-2 0 0 15,2 0 0-15,-1 0 0 16,-3 0-1-16,3 0 0 16,-4 0 1-16,2 0 0 0,-3 0 1 15,-1 0-1-15,5 0 1 16,-2 0-1-16,1 0 0 15,2 0 2-15,-3 0-2 16,3 0-2-16,-2 0 2 16,-1 0 0-16,2 0 0 15,-2 0-1-15,1 0 2 16,2 0-2-16,-3 0 1 16,4 0 0-16,-4 0 0 15,1 0 0-15,-3 0 0 16,-2 0 0-16,-3 0 0 15,2 0 0-15,-1 0 0 16,-2 0-1-16,2 0 1 0,-4 0-7 16,2 0 0-16,-1 0-1 15,1 0 7-15,-1 0-11 16,1 0 1-16,-2-3 9 16,-2 3 1-16,-4-1-7 15,1 1 8-15,-5 0 0 16,2 0-2-16,-5 0-5 15,5 0 6-15,-5 0-5 16,2 0 6-16,2 0-7 16,2 0 7-16,-1 0 0 15,1-3-1-15,0 3 1 16,2 0-1-16,2-1-9 16,1 1-9-16,-4 0-22 0,2-3 18 15,-1 2-3-15,-5 1 18 16,4-2 8-16,-7-1 0 15,0 1 0-15,-3-1 0 16,-3 1 0-16,-6-5 1 16,0 2 8-16,0-4-9 15,0 0-6-15,-10-4-7 16,-7 1 6-16,5-2-9 16,-2-1-10-16,1-5-14 15,2 3 10-15,1-3 9 16,4-1-12-16,1 0 0 15,1-1 23-15,4-2-6 16,0 2 15-16,0 0-31 16,0-2 9-16,0 2 10 15,0-3-6-15,0 4-14 0,2-5 13 16,-2 1 18-16,0 1 2 16,0 2 6-16,0 3-6 15,0 0 25-15,0 3 28 16,0 2-36-16,0-2 34 15,0 2-21-15,0 0-7 16,0 2 0-16,0-2 0 16,0 2-8-16,0 0-8 15,0 2 19-15,0 0 22 16,0 1 11-16,0 4-25 16,0-1-12-16,0 3-2 15,0-4-7-15,0 2-3 16,0 4 5-16,-9-3-6 0,0 1-9 15,0 2 0-15,-3-1-8 16,-2 0 8-16,-4 0 14 16,-1-1-12-16,-2 1-2 15,-6 2 1-15,-2 0 2 16,-3-3-2-16,-3 3 1 16,2 0 4-16,-5 0 11 15,2 0-4-15,-2 0-12 16,-2 0 8-16,0 0 2 15,-3 0-10-15,3 0 0 16,-1 3 7-16,2 4 1 16,-1-2-9-16,2 0 3 0,1 1 3 15,-4 0-5 1,1 0 0-16,0-3-1 0,-3 4 0 16,-1-3 7-16,-3-2-6 15,1 2 0-15,-4-1 5 16,1 0-5-16,-2-3 8 15,2 2-9-15,-1-2 0 16,4 0 17-16,-1 0-4 16,2 0 7-16,4 0-3 15,-2 0-11-15,1 0 7 16,1 0-3-16,-1 0 0 16,2 0 8-16,0 0-10 15,0 0 4-15,0 0-2 16,1 0-1-16,4 0 10 15,-4 0-6-15,5 0-5 0,-2 0 14 16,3 0 1-16,0 0-8 16,-2 0-2-16,2 0-12 15,0 0 9-15,-1 0-10 16,1 0 1-16,-4 0 7 16,3 0-7-16,-5 0 7 15,-1 0-8-15,1 0 0 16,-2 0 1-16,-3 0 9 15,-4 2-9-15,1-2-1 16,-3 2 0-16,-1-2 8 16,-1 0-8-16,3 2 1 15,3-2 7-15,5 0-2 0,3 0 4 16,3 0-3-16,4 0 2 16,-3 0-1-16,3 0-7 15,-2 0 0-15,-1 0 6 16,0 0-7-16,-4 0 0 15,1 4 0-15,-5-2 0 16,-3 2 0-16,1 0 0 16,-2 0 7-16,0 0-6 15,-1-2-1-15,3 0 1 16,-2 2 0-16,5-2-1 16,-2 1 6-16,5 2-5 15,0-3-1-15,5 0 0 16,0-2 2-16,2 0-2 0,2 3 0 15,0-3-2-15,0 0 2 16,-3 0 0-16,3 0-1 16,0 0-4-16,0 0 4 15,-2 0 1-15,-2 0 0 16,-1 0 0-16,1 0 6 16,-3-3-6-16,0-1 1 15,0-1-1-15,1-2 0 16,-2 3 0-16,-2 1 2 15,3-3-1-15,-1 5 0 16,-1-3-1-16,-2 2 0 16,2 0 0-16,0-3-6 15,-2 4 6-15,-1-1 0 16,-2 0 1-16,5-2-2 0,-5 1 1 16,1 3 0-16,-1-5 0 15,1 3 2-15,-2-3-2 16,5 4 2-16,-3-3-2 15,-1-2 1-15,1 3-1 16,0-3 0-16,0 0 1 16,6 1-1-16,0-3 7 15,1 1-7-15,1 0 0 16,0-2 0-16,3 0 1 16,0 0 5-16,0 0-6 15,2-1 0-15,-3-3-2 16,3 4 2-16,1 0-8 15,-1 1-1-15,0 1 9 0,-2-1 1 16,2-1-1-16,0 5-1 16,-2-1 1-16,0 2-6 15,-7 2 5-15,2-2-6 16,0 3 7-16,-2 0-1 16,3 0 1-16,2 0-17 15,0 0-1-15,2 3 18 16,2 1 0-16,8 1 6 15,0-1-6-15,4 0-11 16,1 1 10-16,3-2 1 16,-3 2 1-16,-2 1 1 15,-2-2 5-15,0 1-5 16,-1 1-2-16,4 1 8 0,-1-2-8 16,1-1-1-1,-2 0 1-15,3 1 0 0,3-1 0 16,3-3 0-16,-2 4 0 15,5-1-1-15,-2-3 1 16,3 3 0-16,-1-1 1 16,2-2-1-16,3 2 1 15,0-1-1-15,2 0-5 16,0-2 4-16,0 3 1 16,0 1-13-16,0 3 10 15,0 2 2-15,0 3 0 16,0 5 0-16,7-1 0 15,0 2 1-15,1 2 1 0,-1 1 0 16,2-2 0 0,-2 3 8-16,0 0-1 0,-1 2-8 15,1-2 0 1,-3 1 1-16,0-4 0 0,2 2 0 16,-3-3 5-16,0 0-5 15,1-1-2-15,-1 2 2 16,-1-1 0-16,0-2 0 15,0 0-1-15,0-1 3 16,1 2-2-16,-1-2 0 16,-2 2 0-16,0 0 0 15,0 0-1-15,0 1 2 16,0 2-1-16,-2-2 10 0,-5 2-11 16,-4-2 0-16,2-1 8 15,2-2-7-15,-2-1-1 16,3 1 0-16,2-5 1 15,-1-2 8-15,3-1-8 16,2 0-1-16,-3-3 10 16,3 0-10-16,0-1 1 15,0 0 6-15,0-1-7 16,0 0 8-16,0-2-7 16,0 1 11-16,0-1-3 15,0 2-2-15,7 0 2 16,0 1 2-16,-1-1-10 0,7-2 14 15,3 0-14-15,5 0 5 16,4 0-3-16,0 0-2 16,4 0 0-16,3 0 4 15,2 0-4-15,-1-7 4 16,1 2-5-16,-5 0-19 16,-3 3-17-16,-6 1-56 15,-8 1-60-15,-10 0-110 16,-2 0-310-16</inkml:trace>
  <inkml:trace contextRef="#ctx0" brushRef="#br0" timeOffset="58178.6415">9742 15187 157 0,'0'0'45'0,"0"0"-26"15,0 0 50-15,0 0 39 16,0 0-17-16,0 0-14 15,29-37-5-15,-21 32-7 16,-4-3-22-16,0 4 2 16,1 0-13-16,-3 0 2 0,0 3 5 15,0-4-27 1,-2-1-11-16,0 2 15 0,0 0-14 16,0 0 6-16,0 0 1 15,0-2-9-15,0 2 9 16,-9-5 1-16,1 0 0 15,-5 1 3-15,1 1 4 16,-2 0 5-16,-1-6-9 16,-1 6-12-16,-1 0 14 15,-1-2-8-15,-2 1 2 16,0 0 5-16,-3 1 6 16,1 1 5-16,-2 0-8 15,1 3-1-15,-1-1 0 16,1 2-7-16,2 2-8 0,0 0 4 15,-1 0-4-15,2 0 5 16,0 0-6-16,-3 0 1 16,3 0 5-16,-4 0-5 15,2 6-1-15,-3 3 0 16,-2-3 0-16,1 1 7 0,2 1-7 16,-2 0 1-1,2-2 8-15,-2 2-1 16,5-2 8-16,1 3-4 15,0-2-11-15,0-3 12 16,1 2-12-16,2 3 0 16,-2-4 0-16,0 3 1 15,-1 0 8-15,3 0-9 0,-2 2 6 16,2-2 8-16,-1 3-15 16,2-3 0-16,1 1 2 15,-1 0-2-15,-2 0 8 16,5 4-8-16,-2-3 0 15,-2-1 6-15,5 4-6 16,1-8 1-16,-2 4 0 16,3-1-1-16,-2-1 6 15,4 4-6-15,-2-5 0 16,3 6 0-16,-3-7-1 16,1 7 1-16,1-3 0 15,1 1 1-15,0 0-1 16,2 2 0-16,1-4 0 15,0 6 0-15,2 1 0 16,-3-2 1-16,3 0 1 16,-1 6-2-16,-1-3 9 15,1 2-8-15,-1 4 0 0,2-4 12 16,-2 5-12-16,-1-2 12 16,3-1-4-16,-2 5-9 15,1-2 8-15,-1 4-8 16,1-5 1-16,3 4 10 15,-2 2-10-15,2-2 8 16,0 1-8-16,0-1 0 16,0 1 8-16,0 1 0 15,0-2 2-15,2 4-3 16,5 2-1-16,2 0 2 0,0-4-2 16,0 7 4-16,2-7-2 15,0 2-8-15,-2-4 0 16,3 2 6-16,-6-6-7 15,2 1 5-15,-1-2-5 16,1 1 0-16,-3 0 1 16,3-2-1-16,-2 2 1 15,-2 4 7-15,4-4-6 16,1 4 15-16,-1-3-15 16,2 0 9-16,-2 4 4 15,1-5-14-15,0-1 8 16,0 2-9-16,0 0 0 15,-1-4 8-15,2 3-8 16,1 0 0-16,2-4 0 16,1 5 1-16,-1-11 7 0,1 5-8 15,1-2 1-15,-1-1 7 16,1-2-8-16,1 1 1 16,1-3 6-16,1 3 2 15,3 0-3-15,-2 0-6 16,2-4 2-16,-1 5 12 15,1-2-5-15,2-1 0 16,-1 1 1-16,1 2-10 16,-1-5 9-16,-2 3-7 15,1-1 7-15,0 1 7 16,-1-3-14-16,3 0 8 16,-4 1-1-16,4 2-8 15,-4-6 13-15,4 6-13 0,-3-6 0 16,3 2 0-16,-1 1 6 15,0 4-6-15,1-6-1 16,-1 5 1-16,-5-5 5 16,4 0-6-16,-3 0 0 15,-1-2 1-15,4 4-1 16,-3-5 1-16,-1 6 0 16,4-6 0-16,-6 4-1 15,1-4 0-15,-1 3 1 16,-3-4 0-16,1 1-1 15,0 1 7-15,-1-5-7 0,2 1 0 16,0 3 0 0,-2 0 2-16,3-4-1 0,0 0-1 15,1 0 2 1,2 4 5-16,-1-4-7 0,3 0 1 16,3 0-1-16,-1 0 2 15,1 0 5-15,-1 0-7 16,0 0 0-16,1 0 8 15,1-4-8-15,1 0 0 16,-1-6 1-16,5 3-1 16,0-4 0-16,4 3 0 15,-1-6 1-15,4 1-1 16,-3 4 0-16,-2-5-1 16,0 2 0-16,-2 2-10 0,1-3 11 15,1 1-1-15,-2-2-9 16,2-1 9-16,-2 3 0 15,0-7-5 1,0 6 5-16,-3-6-6 0,1 2 7 16,0-1-8-16,-3-5 1 15,1 6 6-15,-2-5 1 16,-4 0-7-16,-1-1 7 16,3 1 0-16,-4 0 0 15,-1-2-6-15,1 2 5 16,-3 0 0-16,1-4-1 15,-1 4 2-15,1-5 0 16,-1 4-1-16,-1-3 0 0,0 3 1 16,1-4 0-1,-3 5 1-15,3 0-1 0,-4 0 0 16,3-1-1-16,-1 1 1 16,1 5 0-16,1-6 0 15,-3 5 0-15,0 1 0 16,-2-2 0-16,0 1 1 15,-3 0-1-15,1 2 1 16,0-3-1-16,2-2 0 16,-3 1 2-16,1-2 4 15,-2-4-6-15,-1 4 8 16,-1-5-8-16,-1 3 0 16,-1-2 0-16,2-1 0 15,-1 0 0-15,-2-2 0 16,0 3 0-16,0-3 0 0,0 1 0 15,0-2 0 1,0 2 6-16,0-2-6 0,0 2 0 16,-5 2 1-16,2-4 0 15,-2 2 10-15,-2 1-11 16,3-3 0-16,-3 2 7 16,-2 2-6-16,0 2 5 15,0 2 4-15,-2 0 2 16,0 0 9-16,0 1-11 15,0-2-10-15,-3 5 9 16,1-4 1-16,-4 4-1 16,1-4 3-16,-2 1-3 15,0 1 7-15,-2 2-5 16,-3 0-3-16,4 4 9 0,-7-4-6 16,5 2-4-16,-6 0-1 15,0-2-5-15,-4 2 15 16,0-2-16-16,-1 0 0 15,-1 0 1-15,0 1-1 16,-3-3 2-16,1 5-2 16,-2-1 0-16,0 4 12 15,1-4-11-15,0 2 0 16,1 3 9-16,4-1-10 16,0 3 1-16,0 1 4 15,-2 2-4-15,3-2-2 0,6 2 1 16,-5 2 0-16,2-1 0 15,-3-2 0-15,2 2 1 16,-1 1-1-16,-3 3-2 16,0-3 2-16,0 4 0 15,-1 0-1-15,-2 0 1 16,5 0-1-16,-4 0 0 16,0 0 1-16,1 0 0 15,0 0 0-15,-1 0 0 16,1 0 0-16,-2 0 2 15,-1 5-2-15,3 6 11 16,-4-1-11-16,4 0 0 0,-4 4 0 16,5 3 0-1,-1 6 0-15,2 7 0 16,2 0-2-16,-1 8-7 0,1 20-96 16,7-5-103-1,3-14-319-15</inkml:trace>
  <inkml:trace contextRef="#ctx0" brushRef="#br0" timeOffset="74673.8619">679 5368 88 0,'0'0'82'0,"0"0"-60"15,0 0-13-15,0 0 15 16,0 0-23-16,0 0 0 0,0 0 6 16,0 0-7-16,0-2 0 15,0-1-45-15,0 3 45 16,0-3 8-16,0 1 18 16,-2 0 3-16,2 0 32 15,0-1 14-15,0 1-10 16,0 2-31-16,0 0-15 15,0 0 7-15,0 0-3 16,0 0 10-16,0 0-2 16,0 0-10-16,0 0-6 15,0 0 1-15,0 0-6 16,0 0 6-16,0 0-14 16,0 0 4-16,0 0 9 0,0 0-5 15,-4 0-9 1,-2 0 12-16,2 0-12 0,-6 0 11 15,7 0-12-15,-4 0 9 16,3 0-3-16,-1 0-5 16,3 0 8-16,2 0-8 15,0 0 0-15,0 0 16 16,0 0-10-16,0 0 2 16,0 0-3-16,0 0-5 15,0 0 9-15,0 0-8 16,0 0-2-16,0 0 20 15,0 0-18-15,0 0 9 16,0 0 8-16,4 0-6 16,8 0-1-16,1 0-5 0,3 0-6 15,3 0 11-15,4 0-12 16,1 0 2-16,1 0-1 16,1 0 0-16,4 0 0 15,-6 0 0-15,3 0 0 16,-2 0 6-16,-3 0-7 15,0 0 0-15,-2 0-1 16,0 0 1-16,-4 0 0 16,0 0 1-16,2 2-1 15,1-2 0-15,2 3 0 16,0-1 0-16,4 0 0 16,-2 0 0-16,-1 1 6 15,1-3-6-15,-2 0-1 0,2 0 1 16,-3 0 0-1,-3 0 1-15,0 0-1 0,-2 0 0 16,-1 0 0-16,-2 0-1 16,0 0 1-16,-3 0 0 15,0 0 0-15,-3 0 0 16,1 0 0-16,-1 0 0 16,4 3 0-16,-1-1 0 15,6 0 0-15,-2-2 0 16,3 0 0-16,-1 2 6 15,1-2-6-15,0 2-6 16,2-1 6-16,0-1 0 16,1 0 1-16,0 3 0 15,-3-3-1-15,3 0 0 16,-6 0 0-16,1 0 0 0,-3 0 9 16,1 0-9-16,-2 0 0 15,5 0 1-15,4 0-1 16,1 0 1-16,0 0 0 15,2 0-1-15,1 0 1 16,1 0-1-16,3 0 1 16,-3 0-1-16,3 0 0 15,-2-3 0-15,-3 3 2 16,3 0-1-16,-1 0-1 16,-2-1 0-16,2 1 0 15,-1 0 0-15,-1 0 1 16,0 0-1-16,1-2 1 0,2 2-1 15,-4 0 0 1,2 0 1-16,2 0-1 0,-3 0 0 16,0 0-1-16,1 0 1 15,3 0 0-15,-1 0 1 16,2 0-1-16,2 0 0 16,0 0 7-16,0 0-7 15,-4 0-7-15,2 0 6 16,0 0 1-16,-2 0-1 15,2 0 0-15,-1 0 1 16,0 2 0-16,0-2 0 16,0 0 0-16,-1 0 1 15,0 0 0-15,-1 0-1 16,1 0 1-16,-3 0 0 16,2 0-1-16,3 0-1 0,-2 0 0 15,1 0 1-15,2 0-1 16,-5 0 1-16,4 0 1 15,-2 0-1-15,-2 0 0 16,1 0 0-16,-2 0 0 16,-2 0 0-16,3 0 0 15,-4-2 1-15,2 0-1 16,-1 0 0-16,3 2 0 16,-2-2 1-16,1-1-1 15,3 3 1-15,0-3-1 16,-3 1 0-16,2 2 0 0,0-2-4 15,2 0 4-15,-5 2 2 16,4-3-1-16,0 1-1 16,-1 2 0-16,-1-1 0 15,-1 1-1-15,-2-2 2 16,3 2-2-16,-4-2 2 16,1 2-1-16,3-2 1 15,2 0 0-15,-2-1 1 16,4 2-2-16,-1-3 0 15,4 1 1-15,-1-1-1 16,2 3 0-16,3-3 1 16,-1 1 1-16,6 2 7 0,-4-1-7 15,3 0-1-15,-3 0 11 16,2-1-11 0,0 3 10-16,-1-2-10 0,-1 1 0 15,1-1 11-15,-1 0-11 16,4 0 8-16,1 2 2 15,0-2-10-15,0 2 8 16,4 0-8-16,-2-3-1 16,1 3 12-16,-1 0-12 15,-1 0-2-15,-1-2 2 16,2 2 0-16,-3-2 0 16,0 1 0-16,-1 1 0 15,-3-2 6-15,1 2-5 16,1 0 8-16,-4-2-3 15,0 2 2-15,3 0-6 0,-3 0-1 16,3 0 5-16,-1 0 5 16,1 0-10-16,-2 0-1 15,-1 0 1-15,1 0 0 16,1 0-1-16,-2 0 1 16,1 0-1-16,-3 0 11 15,0 0-11-15,0 0-1 16,-2 0 0-16,-2 0 1 15,-1 0 2-15,2 0-2 16,-3 0 0-16,-1 0 1 16,-1 0-1-16,3 0-2 15,-2 0 2-15,-1 0 0 16,2 0-1-16,-2 0 1 0,2 0 0 16,0 0-1-16,-3 2 1 15,2-2 0-15,0 0 0 16,2 0-1-16,-2 0 1 15,-1 0 0-15,0 0 0 16,0 0 0-16,-1 0 0 16,3 2 0-16,0-2 0 15,-1 0 0-15,2 0 0 16,-1 0 1-16,0 0-1 16,0 1 7-16,1-1-6 15,0 0 15-15,4 0-8 16,-4 0 0-16,2 0 8 15,2 2-7-15,-1-2-8 0,2 0 1 16,1 2-1 0,-1-2 1-16,0 0 5 0,0 0-7 15,1 3 16-15,1-3-14 16,3 0 15-16,0 0-4 16,-3 0-1-16,3 0 7 15,-1 0-12-15,1 0-6 16,0 0 9-16,-3 0-9 15,3 0 6-15,-3 0-6 16,-1 0 0-16,1 0 10 16,-2 0-11-16,0 0 7 15,0 0 6-15,3 0 0 0,-3 0-10 16,-1 0 6 0,2 0-9-16,-3 0 9 0,-2 0-9 15,0 0 0-15,-2 0 1 16,-1 0-1-16,0 0 1 15,1 0-1-15,-3 0 0 16,1 0 4-16,-1 0-4 16,2 2 0-16,3-2 0 15,0 0 1-15,0 0 6 16,0 0-1-16,2 0-6 16,0 0 8-16,0 2-8 15,2-2 0-15,-2 0 1 16,-2 2-1-16,1-2 1 15,-3 0-1-15,1 2 0 16,-1-2 5-16,-2 0-5 0,-3 0 1 16,6 1 6-1,-3-1-6-15,1 0 7 0,-1 0-1 16,-2 0-7-16,3 2 8 16,0-2-8-16,-2 0 0 15,0 0 1-15,0 0 0 16,1 0 6-16,-2 0-6 15,2 0-1-15,1 0 13 16,1 0-7-16,0 0 4 16,2 0 0-16,1 0-1 15,1 0-1-15,-3 0-8 16,2 0 2-16,-3-2 8 16,-1 1-9-16,-1-1 2 15,1 2-2-15,-4-2 5 16,2 2 3-16,0-2-8 15,-2 2 0-15,1 0 8 16,-2 0-8-16,2 0 6 0,-1 0-6 16,-3 0 1-16,4 0 8 15,1 0-10-15,1 0 1 16,-2 0 0-16,2 0 1 16,2 0-1-16,-1 0 8 15,0 0-7-15,1 0 17 16,-1 0-13-16,-1 0 0 15,-2 0-4-15,2 0-2 16,-2 0 1-16,1 0 0 16,-2 0 0-16,4 0 12 15,-1 0-5-15,1 0-8 16,2 0 15-16,1 0-1 0,0 0-3 16,2 0-10-16,-2 2 6 15,0-2 9-15,0 0-6 16,-5 2 12-16,0-2 7 15,-1 2-10-15,-1-2 2 16,-5 1-5-16,-3-1-16 16,-4 0 12-16,-4 2-12 15,-1-2 1-15,-3 0-1 16,0 0-7-16,-38 0-37 16,-7 0-131-16,-13-11-424 0</inkml:trace>
  <inkml:trace contextRef="#ctx0" brushRef="#br0" timeOffset="953915.3113">588 4688 136 0,'0'0'81'16,"0"0"-55"-16,0 0-3 15,0 0 40-15,0 0-40 16,0 0 2-16,-7-17-12 16,7 14 5-16,0 3 14 15,0 0 14-15,0 0 9 16,0-2-6-16,0 2-20 15,-2 0 1-15,2 0-21 16,0 0-2-16,0 0-7 16,0 0 0-16,0 0 0 15,0 0-1-15,0 0-9 0,0 0 10 16,0 0 0-16,0 0-1 16,0 0 1-16,0 0 7 15,0 0 7-15,0 0 20 16,0 0 12-16,0 0 23 15,0 0 2-15,0 0 0 16,0 0-12-16,0 0-23 16,0 0-6-16,0 0-30 15,0 8 1-15,0 18 50 16,0 6 34-16,0 8-24 16,0 4-13-16,9 5 0 15,-4 0 6-15,4 4-17 16,-4 0-16-16,3 2-11 0,-6 1-1 15,2 2 8 1,-2 0-5-16,-2 0-5 0,0 0 5 16,0 0-11-16,0-3 6 15,0-1-1-15,0-3-6 16,0-5 8-16,0-7-6 16,0-2-2-16,-4-5 9 15,2-6-9-15,0-6 0 16,2-5 0-16,-2-4 0 15,-1-5 1-15,3-3-1 16,-3-3 1-16,3 0-3 16,-5 0-1-16,2-15-23 15,-4-11-157-15,-2-11-114 16,0-37 102-16,2 10-30 16,1 5-345-16</inkml:trace>
  <inkml:trace contextRef="#ctx0" brushRef="#br0" timeOffset="954529.711">418 4705 350 0,'0'0'81'0,"0"0"-81"15,0 0 21-15,0 0 27 16,0 0-9-16,0 0-18 16,0 0-12-16,27-92 8 15,-20 75 4-15,0 1 3 16,-1 2 9-16,-4 0 2 15,1 0 7-15,-3 4 46 16,0 2-1-16,0 2 9 16,0 3 6-16,0 1-11 15,0 2-32-15,0 5-59 16,0 24 15-16,0 18 80 0,0 19 26 16,0 14-60-1,0 8-29-15,0 6-3 0,8 1 13 16,6-1-27-16,1-5-15 15,-1-6 10-15,-3-6-9 16,-2-5 11-16,-5-10 11 16,-1-4-11-16,-3-7 7 15,0-8-18-15,0-5 8 16,0-7-2-16,0-4-6 16,0-4 0-16,-7-2 0 15,0-2-1-15,1-4 10 16,1-3-10-16,1-3 0 15,1-4 1-15,1 0 0 16,2-3 0-16,0-2-1 16,0 0-29-16,0 0-14 15,0 0-35-15,0-12-58 0,-2-12-175 16,-5-5-684-16</inkml:trace>
  <inkml:trace contextRef="#ctx0" brushRef="#br0" timeOffset="961977.5514">465 5191 155 0,'0'0'256'0,"0"0"-179"16,0 0-41-16,0 0 53 16,0 0 9-16,0 0-41 15,0 0-30-15,2-6-5 16,-2 6 11-16,0-1 15 16,3 1-14-16,-3 0 4 15,0 0-3-15,0 0-5 16,0 0 9-16,2 0-22 15,-2 0 2-15,0 0-12 16,0 0-1-16,0 0 0 16,0 0 10-16,0 0 24 15,0 0-6-15,0 0-17 0,-11 0-8 16,-8 0 5 0,-3 0-13-16,-7 5 8 0,-2 5-9 15,0 2 0-15,2 1 8 16,2-2 8-16,3 1-4 15,4 0-5-15,1-1-6 16,7 1-2-16,3-1-5 16,-1 1 5-16,6 5 0 15,2-3-13-15,0 4 14 16,2 0 0-16,0 2 0 16,0 2 11-16,0 2-5 15,0 0-6-15,6 0 1 16,-2 3 0-16,4-6 9 15,-4 2-10-15,1-4 1 0,1-3 5 16,-2 2-6-16,2-1 0 16,-2-2 1-16,-1 0-1 15,3 1 0-15,-2 0 1 16,2-1-1-16,-2 3 6 16,4-2-6-16,-4 3-1 15,1-1 1-15,-2 0 0 16,0 0-5-16,-1-1 5 15,1 0 1-15,-3 1 0 16,0 2 5-16,0-3-6 16,0 4 0-16,0-3 16 15,0 1-1-15,0-2-1 16,-3 1-11-16,-2 0 7 16,4 0-9-16,-3-1 11 15,-1-1-4-15,3 0-7 0,-2 0 5 16,0 0-6-16,3-1 0 15,-4 5 10-15,3-3-10 16,2-1 0-16,-2 0-1 16,2 0 2-16,-2 0-1 15,0-2 0-15,-1 0 0 16,0 0 0-16,3-2 0 16,-1 3 1-16,-1-3 9 15,2 2-9-15,0 1 8 16,0-1-9-16,-2 3 0 15,2-2 0-15,0 2 1 16,-2-2-1-16,2 1 2 16,0 3-2-16,0 1 6 0,0-1-6 15,0 1 0-15,0 3-1 16,0-3 1-16,0 2-1 16,0 0 1-16,0 0 1 15,0 0-1-15,0 1 0 16,0 0 1-16,2 0-2 15,0-2 1-15,0-1-1 16,-1-2 1-16,5 3 0 16,-4-6 4-16,2 4-4 15,-2-4 0-15,3 4 0 0,0-1 0 16,-3 0 2-16,2-3-1 16,1 5 0-1,-1-6 8-15,0 5-4 0,1-3-4 16,-1 2-1-16,1-1 1 15,-1 3 1-15,-1-5 5 16,-1 1-7-16,0-1 12 16,0-2-11-16,0 1-1 15,0 0 1-15,1-1 0 16,-1 1 8-16,2-2-9 16,-1-1 0-16,1 2 9 15,-1 1-9-15,1-2 0 16,-2 0 0-16,2-2 1 15,-1-1-1-15,1 2 1 16,-2-3-1-16,1 0 11 0,-1 0-11 16,1-2 0-16,-2 0 0 15,-1 2 0-15,3 1 1 16,-3-3 0-16,0 5 0 16,0 1 9-16,0-1-9 15,0 4 5-15,0 2 10 16,0 0-7-16,0 1 3 15,0 2-12-15,-3 3 0 16,2-4 1-16,-4 3 0 16,0 1-1-16,1 0 2 15,1-1 6-15,-1 0-7 16,2-1 0-16,0-3-1 16,-3-2 1-16,3-2-1 15,0 0 1-15,2-2-1 16,-3-1 1-16,3-4 0 0,-3 3-1 15,3-4 0-15,-1 2 7 16,-1-2-7-16,2 3-1 16,-3-4 0-16,3 4 1 15,-2-2 12-15,0 3-9 16,0-1-3-16,0 2 12 16,0 1-12-16,-1 2 1 15,-1 1 1-15,-1 0-2 16,1 6 1-16,-1-2 0 15,1 3 1-15,0 2 4 16,-1 2-6-16,3 1-1 16,-2 0 1-16,-1 2 0 15,2 0 1-15,-3 0-1 0,2 0-2 16,-3 0 2 0,1 1 0-16,-4 1-5 15,4-2 5-15,-3 2-1 0,-1-2 1 16,4 0 0-16,-1 0 1 15,1-2 5-15,2 1-6 16,-2-4 6-16,4 0-6 16,0 0 2-16,-3-1-2 15,3-2 0-15,-2-1 0 16,2 0 1-16,0-3-1 16,0-2 1-16,2 1-1 15,-2-4 0-15,2 1 2 16,-3-1-1-16,3-1-1 0,0-1 4 15,0 1-3-15,0 0-1 16,0 0 0-16,0-1 0 16,0-2 0-16,0 2 1 15,0-2-1-15,0 1 1 16,0 0 0-16,0 1-2 16,0 0 1-16,0-1 0 15,0 2 0-15,0-1 0 16,0 3 0-16,0-4 1 15,0 3-1-15,0 2 5 16,0 0-5-16,0 0 0 16,0 2-2-16,0 2 2 15,0 1-1-15,0-2 1 16,0 1 0-16,0 2 0 0,0 0 0 16,0 0 0-16,0 2 0 15,0-1 0-15,0 1 0 16,0 0 0-16,0 0-1 15,0-1 0-15,0 1 1 16,0 1-2-16,0-2 2 16,0 0-1-16,0 1 0 15,0 2 1-15,0 0 0 16,0 1 0-16,0-2 0 16,0 3-4-16,0 0 4 15,0 1 0-15,0 1 1 16,0-3-1-16,0 1 1 15,0 1 3-15,0-1-4 0,0-1 0 16,0 1 0-16,0-5 1 16,0 4-1-16,0-4 0 15,3 2 0-15,-3-4 1 16,2 3-1-16,0-3-1 16,-2-2 1-16,0 1-1 15,2 1 0-15,-2-3 1 16,2 0 0-16,-2 2 1 15,2-2-1-15,-2 0 0 16,0 1 0-16,0-3 0 16,2 3 0-16,-2 1-1 15,0-2 1-15,2 2-1 0,1 0 1 16,-1 2 0 0,0 0 0-16,0 1 0 0,0 2 0 15,4 0-2-15,-4-2 2 16,2 4-1-16,1-3 1 15,-1 2-2-15,0-2 2 16,-2 2-1-16,4-2-9 16,-4-1 8-16,0 2-8 15,0-2 9-15,2-2 1 16,-1-1-1-16,-1 0 0 16,-2-1-5-16,0-2 6 15,1 2 0-15,-1-4 1 16,0 3-3-16,0-2 2 0,0 2 0 15,0-1 1 1,0-1-1-16,0-3 0 0,0 4 0 16,0-4 0-16,0 3 1 15,0 0-1-15,0 0 1 16,0 0-1-16,-1 3 1 16,-1-2-1-16,-3-1 0 15,3 4 0-15,0-1 4 16,-2-1-4-16,-2 0-1 15,4 2 1-15,-2-1 0 16,0 0 0-16,-1 0 0 16,-1 0-7-16,0 1 7 15,2 0 1-15,0 0 0 16,-1-2 1-16,3 1-2 16,-2-2 8-16,2 2-8 0,0-3 0 15,0 0-2-15,-1-2-2 16,-1 2 4-16,4-2 1 15,0 2-1-15,0-5 8 16,0 3-8-16,-1-1 0 16,1-1 0-16,0 0 0 15,0 0 6-15,0-2-6 16,0 2 0-16,0-2 3 16,0 2-3-16,0-2 1 15,0 2 0-15,0-1-1 16,0 2 1-16,0-1 7 15,0 0-8-15,0 0 6 0,0 0 1 16,0-1-7-16,0 4 0 16,0-3 0-16,0 0 1 15,0-2-1-15,0 3 0 16,0-3 2-16,0 2-2 16,0-2 0-16,0 2 1 15,0-3-1-15,0 1 5 16,0 0-5-16,0-1 0 15,0-1 0-15,0-1 0 16,0 2 1-16,0-4 1 16,0 1-2-16,0 1 0 0,0-3 0 15,0 1 0 1,0 2-1-16,0-2 1 0,0 1 0 16,0 1 6-16,0-1-5 15,1 0-2-15,-1 1 1 16,4 4 0-16,-1-4 1 15,-3 4-1-15,2-1 1 16,0 2 4-16,-2 0-5 16,2 4 0-16,0 0-1 15,-2 4 0-15,2 2 1 16,0 0 0-16,3 2-1 16,-3 0 1-16,2 2 0 15,-2-2 1-15,2 1-1 16,-2-2-1-16,0-1 1 15,-1-1 0-15,-1-1 0 0,0-4 0 16,0 0 0 0,0 0 0-16,0-2 0 0,0-1 0 15,0 2 4-15,0-3-3 16,0 0-1-16,0-2 0 16,0 2 0-16,0 0 4 15,0-2-4-15,0 2 0 16,0 0 0-16,0 3 0 15,0-4 0-15,0 3 0 16,0 0 0-16,0 1 4 16,0-1-4-16,3 1-2 15,-1 1 2-15,1 2-1 16,-1 0 0-16,0 3 0 16,2-4 1-16,-2 3 0 0,4 3 1 15,-4-1-2-15,2-1 1 16,-2 4 0-16,0-2 0 15,3 2-6-15,-4-2-11 16,4 4 17-16,-1-3-7 16,2 1 0-16,-2 2 6 15,0-4-8-15,1 2 1 16,-1 1 7-16,0-1-4 16,0-1 4-16,4-1 0 15,-4 0-7-15,3 0-1 16,-3-1 0-16,3 1 2 15,0-4-11-15,-3 2 10 0,1-3 8 16,-1 2 0-16,0-4-1 16,1 2 1-16,-4-2 0 15,5-2 1-15,-4 2-1 16,3-4 0-16,-1 2 0 16,-2 0 0-16,2-2 0 15,1 0 0-15,-3 0 0 16,0 0 0-16,3-1-1 15,-2 0 1-15,1 1 0 16,-2 0 0-16,0 0-1 16,0 2 0-16,-1-1 0 15,3 0 1-15,-4 0-2 0,2 0 1 16,0 0 1 0,-2-1 1-16,1 0-1 0,2 2 1 15,0-2 0-15,0-1-1 16,-3 3 0-16,2-1 0 15,-2 1 1-15,0-3 0 16,2 2-1-16,0-1 0 16,-2-2 0-16,2 1-2 15,0-1 2-15,-2 1 0 16,2 1 5-16,-2-3-5 16,3 0 0-16,-3 1 0 15,2-2 0-15,0 0 0 16,-2-1-2-16,0 2 2 15,2 1-1-15,-2-2 1 16,0 2 0-16,0 1 0 16,2-1 0-16,-2-1 1 0,2 1 0 15,2 3 0-15,-2-2 3 16,-1 3-4-16,2 0 0 16,-1 1 0-16,0 1-1 15,3 1 0-15,-3 2 2 16,2-2-1-16,-2 2 1 15,4-1 0-15,-4-3-2 16,2 3 1-16,-2 1 0 16,3-4 1-16,-4 1-1 15,4 1 0-15,-1-3 2 16,2 0-2-16,-2-2 1 16,-3-1-1-16,4 0 0 0,-2-1-1 15,-1 0 1-15,0-1 0 16,0-4 0-16,0 1 0 15,0 1 0-15,3 0 0 16,0-3 0-16,-1 2-2 16,1-1 1-16,-2 0 0 15,2 1 0-15,2-2 1 16,0 2 1-16,0-2-1 16,-3 3 0-16,5-2-1 15,-2 1 1-15,4 1 0 16,2 2 1-16,3-2-1 15,1 0 1-15,1-1-1 16,5 1-1-16,-4-2 0 16,6-1 1-16,-2 0-11 0,1 0 9 15,1 1-7-15,-1-3 8 16,0 1-1-16,0-1-27 16,2 0 22-16,-2 0-2 15,0 0 8-15,1 0 0 16,0 0-5-16,-3 0 6 15,0 0 0-15,0 0-1 16,1 0 0-16,2 0 1 16,-2 0-2-16,7 0 2 15,-2 0 0-15,7 0 5 16,-2 0-5-16,3 0-1 16,-1 0 0-16,0 0 0 15,-1 0 1-15,0 0 0 0,4 0 0 16,-5 0 0-1,3 0 0-15,-2 0-1 0,3 0 1 16,1 0-1 0,0 0 1-16,2 0-1 0,-3 0 0 15,2 0 1-15,1 0 0 16,-3 0-1-16,-2 2 1 16,2-2 0-16,-1 2 1 15,-3-2-1-15,1 3 0 16,-1-2 2-16,2-1-2 15,3 2 0-15,1 0 0 16,1 3 0-16,-1 0 7 16,4-3-7-16,-1 2-6 15,0 3 6-15,0-2 2 16,1 4-1-16,0-1 0 0,-1 0-1 16,0 2 0-16,3-1 0 15,0 0 2-15,4-2-2 16,0 1 1-16,2-4-1 15,0 0 6-15,-1 1-6 16,-2-5 1-16,-1 0-1 16,-3 0 0-16,-3 0 8 15,-1 0-8-15,-4 0 0 16,-1 0 0-16,1 0 0 16,-2-6 4-16,-1 2-4 15,1 0 0-15,-3 0-1 16,0 1 1-16,2-1 0 0,1 1 1 15,1 1 1-15,1-3-1 16,-3 3-1-16,3-2 0 16,2 3 1-16,-2-3 0 15,3-1 1-15,2 3-2 16,-1-4 1-16,4 2-1 16,-1 0 1-16,1 3-1 15,-1-3 2-15,-2 1-2 16,3-1 1-16,0 2-1 15,0 0 0-15,1 0 2 16,-3 1-2-16,3 1 0 16,0 0 0-16,0 0 0 15,1 0 0-15,1-2-7 0,2 2 7 16,2 0 7-16,4 0-7 16,2 0-2-16,3 0 2 15,3 0 0-15,-2 0-1 16,2 0 1-16,2 0 0 15,-2 0 0-15,3 0 0 16,-2 0 1-16,2 0 4 16,-2 2-5-16,-1 1-1 15,1-1 1-15,-1 0 0 16,-5 1 1-16,0 1-1 16,-5-3-1-16,-2 2 1 15,-4-2 0-15,-3 2 0 16,-1-2 0-16,-5 1 0 0,-2-2 4 15,-3 0-4 1,0 2-1-16,-4-2 1 16,2 3 0-16,-2-3 0 0,-2 2-1 15,0-2 1-15,2 1 0 16,-2 1 0-16,4 0 0 16,0 1-1-16,3-1 2 15,6 0-1-15,3-1 0 16,3 3 0-16,5 1 0 15,3 0 0-15,2 4 0 16,3-1-1-16,1 2 1 16,6-3 0-16,-3 4 0 0,5-1-5 15,1-1 5 1,-2 2 1-16,0-1-1 0,-2 2 2 16,-3-3-2-1,-2 3 1-15,-4-1-1 0,-3-2 1 16,-1 2 3-1,-8-1-4-15,-1-2-2 0,-6 0 2 16,-3 1 0-16,-5-2 0 16,-2-2 0-16,-1 2-3 15,-3 0 2-15,-2 0 1 16,0-1 0-16,-1-2 0 16,-2 0 0-16,0 0-1 15,-3 0 1-15,3-1 0 16,0 0 0-16,0 1 0 15,2-2 0-15,3 2 0 16,-2 0 0-16,4 0 4 16,0 1-4-16,1 0 0 0,0 3 7 15,4-4-5-15,-1 2-2 16,0 3 0-16,3-2 1 16,-1 3 0-16,2 0 0 15,-2 2-1-15,3 0 1 16,-3 0 0-16,2 5 0 15,-2-5-1-15,0 3 1 16,1 1-1-16,-3 0 0 16,-3 0 1-16,4 1-1 15,-6-1 0-15,2 2 0 16,-1 0 0-16,0 2 0 16,-3 0-1-16,-1 0 1 15,-4-2 0-15,-1 2 0 0,-3-2 0 16,3 0 1-1,-5 2 0-15,2-2-1 0,-2 0 10 16,-2 1-10-16,-3-5 0 16,2 2 6-16,-2-2-5 15,3 4 12-15,-2-6-11 16,-2 2-2-16,3 0 5 16,1 0-5-16,0 2-5 15,0 0 5-15,0-2 1 16,2 2-1-16,-2-2 2 15,0-5-2-15,-3 3 1 16,-1-3 0-16,1-1 9 0,0 2 3 16,-1-2-12-1,2 3 7-15,-2 6 0 0,1-8-8 16,0 4 2-16,-4-1 4 16,2-2 5-16,0 0 8 15,-2 0-11-15,1-4 3 16,-2 0-11-16,-1-2 1 15,3-2 12-15,-3 0-6 16,0 1-5-16,0-3-1 16,0 2-1-16,2-2 1 15,-2 0-1-15,0 0-1 16,0 0 1-16,0 0-1 16,0 0 0-16,0 0 1 0,2 0 0 15,-2 0 10 1,0 0-4-16,0 0-6 0,0 0 16 15,0 0-10-15,0 0 4 16,2 0 1-16,-2 0-4 16,4 0-1-16,-2 0-6 15,2 0 0-15,0-2 5 16,1-5-5-16,1-3-5 16,-2 2 4-16,2 0 2 15,-2 2 5-15,-1-1-3 16,1 2-3-16,0-2 1 15,-2 0-1-15,0 3 1 16,2-5-1-16,2 4 1 16,0-4-1-16,3 2 0 15,-1-5-2-15,6 0-6 0,2-10-14 16,-1-6 16-16,3-2-9 16,-2-9-34-16,0-2 5 15,-1 0-9-15,-4-3-31 16,1 7 40-16,-8 4 17 15,0 9 26-15,-4 7 1 16,0 2 1-16,0 7 28 16,0 2-10-16,0 2-12 15,0 2 2-15,0 2-9 16,0 0 1-16,0 0-1 16,0 0 0-16,0 0 0 15,0 0 1-15,0 0 0 16,0 0 1-16,0 0-1 0,0 0 6 15,0-2-5 1,0 2-2-16,0 0 12 0,0 0-12 16,0 0-1-16,0 0 1 15,0 0-6-15,0 0 5 16,0 0 1-16,0 0-7 16,0 0 7-16,0 0 0 15,-4 0-7-15,-2 0 1 16,-4 0-1-16,1 0-12 15,-8 2-49-15,5 4-183 16,1-2-154-16</inkml:trace>
  <inkml:trace contextRef="#ctx0" brushRef="#br0" timeOffset="963186.9663">8896 14788 3 0,'0'0'149'0,"0"0"-92"16,0 0-12-16,0 0 30 0,0 0 23 15,0 0-13-15,0 0-36 16,0 0-8-16,0 0-5 15,0 0 0-15,0 0-9 16,0 0-11-16,0 0 9 16,2 0-1-16,3-4-11 15,-1 0-13-15,2 0-2 16,3-2 2-16,-1 2 0 16,-3 0 0-16,2 0-1 15,-2 3 1-15,1-2-11 16,-4 1 10-16,2 2 1 15,-2 0-1-15,-2-3-1 16,2 3 2-16,-2 0 10 16,0 0-10-16,0 0 10 15,0 0 25-15,0 0-2 16,0 0 13-16,0 0 1 0,0 0-10 16,0 0-11-16,0 0-25 15,0 0-1-15,0 0-22 16,0 0-3-16,0 0 12 15,0 0-13-15,0 0 5 16,0 0 19-16,0 0 2 16,0 0 10-16,0 0 17 15,0 0 5-15,0 0 22 16,0 0-5-16,0 0 1 16,0 0 23-16,0 0-4 15,0 0-8-15,-2 0-9 16,-8-7-15-16,-3 4 8 0,-10-4 0 15,-3 1-6 1,-8 0 2-16,-6 0 1 0,-7 0-1 16,-6-4-5-16,-4 3-20 15,-2-4 13-15,1 3 5 16,7 0-12-16,5 0 1 16,7 2-14-16,7 1-8 15,11-2 7-15,7 5-8 16,8-1 10-16,4 3-10 15,2 0-1-15,0 0-6 16,0 0-5-16,0 0-5 16,0 0-14-16,0 0-5 15,0 0 14-15,0 0-4 16,0 0 5-16,0 0-8 0,0 0-31 16,0-5-47-1,0 1-166-15,-5-4-245 0</inkml:trace>
  <inkml:trace contextRef="#ctx0" brushRef="#br0" timeOffset="986643.3191">2498 6999 13 0,'0'0'46'16,"0"0"25"-16,0 0-54 16,0 0-11-16,0 0 7 15,0 0-6-15,0-35 9 16,0 29 16-16,0 4 14 0,0-1 62 16,0 3-41-16,0 0-36 15,0 0-5-15,0 0 5 16,0-3 13-16,0 3 8 15,0 0-10-15,-2-2-9 16,2 0 5-16,-2 2 1 16,2 0-16-16,-2 0-22 15,-1 0 8-15,0 0-6 16,-3 0-2-16,-5 0 8 16,-1 0-8-16,0 0 16 15,-7 0 12-15,0 0-16 16,-2 4 6-16,1-1 2 15,1 2 1-15,-2-3-6 16,8 2-15-16,-1-3 11 16,8 1 8-16,2 1 9 0,1-3 6 15,3 0-15-15,0 0-19 16,0 0 14-16,0 0-15 16,0 0-1-16,0 0 1 15,0 0 0-15,11 0 10 16,5 0 1-16,2 2 6 15,6 2 10-15,5-1-14 16,2 2-11-16,7 1 5 16,5-4-6-16,1 2 6 15,1 0-7-15,-1-2 0 16,4 2 0-16,-6-2 0 16,3 1 0-16,-1 0 0 0,-2-1 0 15,-1 0 5 1,-2-2-5-16,-1 2-2 0,1 0 2 15,-2-2 0-15,1 0-1 16,0 2 1-16,-3-2-6 16,2 0 6-16,-4 0 1 15,0 0 0-15,-1 0-1 16,-1 0 1-16,0 0-1 16,-2 0 0-16,-2 0 0 15,-2 0 0-15,-2 0 0 16,0 0 0-16,-3 0 0 15,2 0 0-15,0 0 0 16,1 0 0-16,2 0 0 0,1 1 0 16,-2 2 0-16,5 0-1 15,0 0 0-15,0 0-5 16,2 0 6-16,3-1 0 16,-2 2 0-16,6-2 6 15,-3 0-6-15,1 0 0 16,1-2 0-16,2 2 0 15,-4-2 1-15,1 0-1 16,-3 0 0-16,-2 0 3 16,-2 0-3-16,0 0-1 15,3 0 1-15,-1 0 0 16,0 0 1-16,2 0-1 16,1 0 0-16,-1 0 0 15,0-2 0-15,4 0 0 16,-4 0 0-16,5 0 0 15,-1 1 0-15,4-4 0 16,-1 3 0-16,0-2 0 0,3 1 1 16,1-4-1-16,-2 3 1 15,1 0-1-15,-3-1 1 16,-1 2-1-16,0-1 0 16,-1 0 4-16,-2 3-4 15,4-4 0-15,4 1 0 16,-2 0 0-16,3 0 2 15,-1-2-2-15,1 0 1 16,0 0-1-16,-3 2 1 16,0 0 0-16,0-2 0 15,1 2-1-15,1-1 8 16,2 0-8-16,0-1 7 16,1 0 18-16,2 0-9 0,0 0 1 15,0 0-4-15,0 0-13 16,0 1 16-16,-2-2-16 15,-2 2 1-15,-1 0 21 16,-1 1-5-16,-1 2 1 16,-3-2-7-16,0 1-3 15,-1 1 9-15,-2 0-8 16,3 2-1-16,0-1 8 16,1 1-3-16,-3-2-11 15,2 2 5-15,-4 0-7 16,1 0 9-16,-3 0-9 15,-2 0 0-15,0 0 0 0,-1 0-1 16,-1 0 1-16,2 0-1 16,0 0 1-16,2 0 0 15,3 0 2-15,-4 2-2 16,6-1 0-16,-3 1 0 16,-2 0 0-16,1 3 0 15,-1-3 1-15,0 1-1 16,-1 0 0-16,1-1 0 15,0 0 0-15,-2-1 0 16,1 2-1-16,-3-1 1 16,0 2 0-16,2-1 4 15,0 0-4-15,2-1-1 16,2 2 1-16,-2-2 0 0,-2-1 1 16,3 1-1-16,-1 1 0 15,0-3 2-15,3 2-2 16,1-2 0-16,2 0-1 15,1 2 0-15,-3-2 1 16,2 0 0-16,-2 2 1 16,-1-2 1-16,2 0-2 15,-3 2 0-15,4-2 0 16,-1 0 0-16,1 0 6 16,1 0-6-16,3 0 0 15,0 0 0-15,1 0 0 16,0 0 1-16,-1 1 8 15,-1-1-2-15,0 0 7 0,-3 3-12 16,1-3-2 0,-5 3 15-16,1-2-15 0,-3-1 1 15,-2 0 8-15,0 2-2 16,-2-2 8-16,0 0-9 16,3 0-6-16,0 0 13 15,3 0-12-15,1 0 8 16,-3 2-4-16,0-2-4 15,1 2 0-15,-3-2-1 16,0 2 0-16,0-2 15 16,3 2-14-16,0-2 15 15,6 2-10-15,-3-1-5 16,3 2 8-16,1-1-9 16,-3 0-1-16,-3 0 1 0,1 1 0 15,-7-3 0 1,0 0 0-16,-2 0 0 0,-3 0 8 15,1 0-8-15,-1 0 0 16,0 0 12-16,-1 0-11 16,0 0 6-16,-4 0-5 15,1 0-1-15,1 0 13 16,-2 0-14-16,-1 0 0 16,1 0 8-16,-4 0-7 15,2 0 12-15,1 0 5 16,3 0-12-16,-1 0 10 15,-1 0-15-15,3-3 0 16,-1-1 9-16,1 2-10 16,-2-1 0-16,1 2 0 0,-5-1 0 15,1 2 6-15,-4-2-6 16,-4 2 1-16,-2 0 8 16,0-2-3-16,-3 2 4 15,2 0 1-15,-1-2-10 16,2 2 6-16,-1 0-7 15,1 0 0-15,0-2 0 16,-3 2 0-16,-2 0-2 16,-2 0-14-16,0-2-70 15,-20 2-87-15,-11-10-361 0</inkml:trace>
  <inkml:trace contextRef="#ctx0" brushRef="#br0" timeOffset="1.10159E6">9787 10986 51 0,'0'0'52'0,"0"0"0"15,0 0 14-15,0 0 45 16,0 0-50-16,0 0-11 16,0-5 8-16,0 5-6 15,0 0-18-15,0 0-13 16,0 0-1-16,0 0 7 15,0 0-7-15,0 0 2 16,0 0 8-16,0 0-15 16,0 0-9-16,0 0 2 15,0 0-8-15,0 0 0 16,0 0 0-16,0 0 0 16,0 0 5-16,0 0-5 15,0 0 0-15,0 0 7 16,0 0-7-16,0 0 2 15,-4 0 12-15,0 0 6 0,-7 0-7 16,1-2-3 0,-6 2-1-16,-1 0 1 0,-1-3-9 15,-2 3 15-15,-2 0-16 16,-1 0 1-16,1 0 1 16,2 0-2-16,0 0 1 15,5 0-1-15,1 0 1 16,3 0 7-16,5 0-8 15,-1 0-2-15,6 0 2 16,1 0-1-16,0 0 1 16,0 0-1-16,0 0-2 15,0 0 2-15,0 0 1 16,0 0 0-16,0 0 0 16,0 0 1-16,0 0-1 0,0 0 12 15,16 0-6-15,7 0 14 16,8 0 0-16,5 0-18 15,3 0 6-15,3 0-8 16,-1 0 0-16,-1 0 0 16,0 0 0-16,-2 0 1 15,-2 0-1-15,-3 0 0 16,-5 0 0-16,0 0 0 16,-3 0 0-16,-6 0 0 15,4 0 0-15,-1 0 1 16,-2 0-1-16,4 0 1 15,1 0-1-15,2 0 0 16,0 0 5-16,2 0-5 0,0 0 0 16,2 0-1-16,0 0 1 15,0 0 0-15,3 0 6 16,-3-1-6-16,0 1 1 16,0-3-1-16,-2 3-6 15,0 0 6-15,0 0 0 16,3 0 0-16,1-1 0 15,2-2 0-15,3 2 0 16,1-2 0-16,1 1 0 16,-1 0 6-16,0 0-6 15,1 2 0-15,0-1-1 16,-3 1 2-16,4 0-2 16,-1 0 1-16,-2 0-8 15,0 0 8-15,0 0 0 16,-1 0 0-16,1 0 2 0,3 0-2 15,-1 0 6-15,-3 0-6 16,3 0-1-16,1 0 1 16,-3 0 0-16,-1 0 0 15,2 0 0-15,-2 0 0 16,1 0-1-16,0 1 1 16,0 1 0-16,0 0 0 15,0 0 0-15,2-2 0 16,0 0 0-16,-2 3 0 15,0-3 0-15,-1 1 0 16,0 2 0-16,-2-2 0 16,1 2 0-16,1-2 0 0,1 2 0 15,5-1 0-15,-1 2 1 16,-1-3-1-16,1 3 1 16,0 0-1-16,1 1 1 15,-4-3-1-15,3 1-1 16,1 1 1-16,-1-1 0 15,1-1 0-15,-3 2 1 16,0-3-1-16,-1 2 0 16,0-1 0-16,-1 0 0 15,5 2 0-15,-1-1-1 16,2 2 1-16,-2-1 0 16,3-2 0-16,-2 2 0 15,-3-3 1-15,0 3-1 0,1-1 0 16,-4 1-1-16,-2-2 1 15,3 1 0-15,-2 0 0 16,0-1 1-16,2 0 5 16,0 0-6-16,1 0-2 15,2-1 2-15,-1 1 2 16,0-2-2-16,1 0 0 16,1 3 1-16,3-3 0 15,-1 0-1-15,3 2 0 16,0-2 1-16,4 0-1 15,-5 0 6-15,1 0-6 16,-2 0 1-16,-5 0 0 16,2 0-1-16,-2 0 0 15,1 0 3-15,-1 0-2 16,0 0 6-16,0 0 6 0,-2 0 3 16,0 0 4-16,-1 0 0 15,0 0-13-15,0 0 6 16,1 0-11-16,0 0 6 15,0 0-7-15,-2 0-1 16,-3 0 1-16,-2 0-1 16,-2 0 1-16,-2 0-2 15,-2 0 2-15,-1 0 0 0,0 0-1 16,3 0 1 0,-1 0 4-16,2 0-5 15,1-2 0-15,2-1 0 0,-2 0 0 16,2-1-1-1,3 0-6-15,-1 1-5 0,0-2 4 16,0 1-23-16,3 0 12 16,-1 1 9-16,-6-1 10 15,4 3-2-15,-6-3 1 16,3 0-6-16,-3 1 7 16,0 0 0-16,0 1-9 15,-5-2 9-15,1 2-1 16,-4-1 1-16,-1 2 0 15,0-1 0-15,-2-2 0 16,-2 1 0-16,1-1 1 16,0 3-2-16,-1-3 2 15,-1 2-2-15,1-1 1 0,-4 2 0 16,1-2 0-16,1 3 0 16,-3-1 0-16,1 1-1 15,0-3 1-15,-2 3 0 16,1-1-6-16,1-1 6 15,-2 2-1-15,1-2 0 16,1 2-9-16,-2-2 8 16,3 2-3-16,-2-3 3 15,0 2-4-15,2-2-5 16,-2 2 9-16,-1-2-12 16,1 2-3-16,-2-2 16 15,-2 1-5-15,0 0 5 16,-1 2 1-16,-4 0 0 0,3 0 17 15,-3-2 9 1,0 2 2-16,0 0-10 0,0-1-16 16,0-1 5-16,0 2-7 15,0 0 0-15,0 0 0 16,0 0 0-16,0 0 0 16,0 0-1-16,0 0 1 15,0 0 0-15,0 0 0 16,0 0 0-16,0 0-1 15,0 0-9-15,0 0 9 16,0 0-1-16,0 0 1 16,0 0 0-16,0 0 1 15,0 0 0-15,0 0-1 0,4 0 1 16,2 0 0 0,-1 5 1-16,1 3-1 0,2 0 13 15,-2 1-12-15,1-1 5 16,-1 3-4-16,-1 2 11 15,2-1 0-15,-1 2-11 16,1 0-2-16,-3 0 12 16,0 0-11-16,2-2 6 15,-4 1 4-15,0-1 4 16,-2 1-2-16,2 0-13 16,-2 2 2-16,0-3 16 15,0 0-17-15,0 1 1 16,0-2 8-16,0-1-10 15,0 2 11-15,0-2-10 0,0 0 1 16,0 2 5-16,0-2-6 16,0 0 1-16,0-2-1 15,0 3 1-15,0-4 4 16,0 0-6-16,0 0 0 16,0 0 0-16,0-2 0 15,0 1 0-15,0 1 0 16,0-3 0-16,0 0 1 15,0-1-1-15,0 1 0 16,0 0 0-16,0 0 0 16,0 2 0-16,0 1 1 15,0-1-1-15,0 0 1 16,0 1-1-16,0 2 0 0,0 0 0 16,0 4 0-1,0-1 0-15,0 0 0 16,2 0 1-16,0-2-2 0,3 2 2 15,-1-2-1-15,-2-3 1 16,0 2-1-16,0 0 0 16,-2-2 0-16,4 0 0 15,-4 2 0-15,1-3 0 16,-1 2 0-16,0-2 0 16,0 0 0-16,0 0 0 15,0 0 0-15,0-2 1 16,0 3-1-16,0-4 0 15,0 3 0-15,0-1 0 16,0 2 0-16,0-3 2 16,0 0-2-16,-5 2 1 0,1-2 3 15,-4 3-4-15,-1-4 0 16,-3 3-1-16,-1-2 2 16,-7 3 0-16,-2-2 0 15,-5-1-1-15,-4 0 5 16,-2-2-5-16,-4-2 0 15,0 0 0-15,-3 0 3 16,-1 0 3-16,-2 0-5 16,2 0-1-16,-2-3 11 15,1-3-11-15,0 4-6 16,-1-2 6-16,-1-1 0 16,1 3 0-16,-1-2 0 0,-1 2 1 15,3-2 1 1,0 1-1-16,4 0-1 0,0-1 1 15,5 2-1-15,4 0 1 16,2 1 0-16,1 1-1 16,5-2 8-16,1 2-7 15,0 0 6-15,1 0 0 16,4 0-7-16,0 0 1 16,-1 0-1-16,-1 0 0 15,-1 0 1-15,-3 0-1 16,2 0 0-16,-2 0-1 15,1 0 2-15,3 0-2 16,-2 2 1-16,4-2 0 0,-1 1 0 16,6 1 1-16,-4-2 0 15,3 2-1-15,-3 0 1 16,0 0 3-16,2 1-4 16,-4-2-7-16,1 1 6 15,-2 2 1-15,-1-2 0 16,1 2 0-16,-3-2-4 15,3 0 4-15,-4 1 7 16,1 1-7-16,0-3 0 16,0 0-5-16,0 5 5 15,0-5 0-15,0 1 1 16,-1 0 3-16,2 0-4 16,1 2-1-16,-3-1 0 15,4 0 0-15,-3 1 1 16,0 1 0-16,-2-2 0 0,-1 3-1 15,-2-2 1-15,-1 0 0 16,-1 3 0-16,1-3 0 16,-3-2 0-16,0 2 0 15,0-3 1-15,0 2-1 16,0-2 0-16,2 2 1 16,-2-2-1-16,2 2 1 15,0-1 4-15,-3-2-4 16,4 0 0-16,-3 0 12 15,3 0-3-15,-1 0 1 16,-2 0 1-16,3 0-11 16,-3 0 8-16,-3 0-9 15,-1 0 0-15,-2 0 3 16,-2 0-2-16,-1 0-1 16,1 0 1-16,0 0 0 0,3 0 8 15,-3 0-6-15,4 0 3 16,0 0-2-16,-1 0-4 15,3 0-1-15,0 0 1 16,0 0 0-16,0 0 9 16,1 0-9-16,3 0 0 15,1 0-2-15,-1 0 2 16,3 0 0-16,-1 0 0 16,1 0 0-16,1 0 4 15,-2 0-4-15,4 0-1 0,-2 0 1 16,-1 0 0-1,1 0 0-15,-1 0-1 0,0 1 2 16,-1-1 1-16,-2 0-2 16,2 0-1-16,-1 2 1 15,0-2-1-15,-1 0 1 16,0 2 16-16,1-2-9 16,5 0 8-16,-2 0-14 15,2 3 0-15,-2-1 0 16,-2-2-1-16,3 2 1 15,-3-2-1-15,1 2 0 16,-3-2 5-16,1 0-5 16,-4 0 0-16,1 0 0 15,-2 0-1-15,2 0 1 16,-2 1 0-16,2-1 0 0,-2 3 0 16,-2-3 0-16,1 0 0 15,1 2 1-15,0-2-1 16,0 0 2-16,2 0 5 15,2 0-7-15,-2 2 8 16,2-2-8-16,-2 0 0 16,0 1 0-16,0-1 0 15,-1 0 1-15,3 0-1 16,0 0 0-16,0 0 0 16,0 0 2-16,0 0-2 15,2 0 1-15,1 3 5 16,0-3-5-16,2 1-2 15,-3-1 2-15,2 0 3 0,-1 3-4 16,-2-3-1-16,-1 0 1 16,0 0 0-16,-2 0 5 15,-1 0-5-15,2 0 0 16,-1 2 0-16,2-2 1 16,-2 0 0-16,1 0-1 15,0 2 1-15,1-2-1 16,-1 0 0-16,-1 2 0 15,1-2-1-15,3 0 1 16,0 0 0-16,0 0 0 16,3 0 0-16,-1 0 4 15,-1 0-4-15,0 0-1 16,-1 2 1-16,0-2 0 16,-1 0-1-16,2 2 1 0,-3-2 0 15,2 0 0-15,0 0 0 16,4 1 0-16,0 2 0 15,1-3 0-15,5 1 0 16,-1 2 0-16,1-3 0 16,1 0 4-16,-1 1-4 15,-1-1 0-15,-2 3 0 16,0-3 0-16,-2 0 0 16,-2 2 0-16,0-2 1 15,-3 2-1-15,-2 0 0 16,0-2 0-16,-2 1 0 0,0-1 1 15,3 0-1 1,2 0 1-16,1 0 1 0,3 0-4 16,4 0 2-1,0 0 0-15,3 0 2 0,3 0-2 16,-2 0 1-16,5 0 4 16,-1 0-4-16,0 0-2 15,2 0 1-15,-4 0 0 16,3 0-1-16,-3 0 2 15,1-1 0-15,1-1-1 16,1 0 0-16,-2-3 0 16,2 4 0-16,1-2 1 15,-1-1-1-15,2 3 0 16,-2-1 2-16,1 0-2 16,0 0-1-16,-1 0 1 0,2 0 0 15,0-1 1-15,3 2-2 16,0 1 2-16,0-3 0 15,2 3-1-15,-3-1 0 16,3 1 6-16,-1-2-5 16,-4-3-1-16,3 0 0 15,-5-2-1-15,1 2-8 16,1-3 9-16,-4 2 0 16,3-1 0-16,-2 2 1 15,0-2-1-15,-1 3 0 16,0-2 0-16,0 1-1 15,-2 0 1-15,-1 0-1 0,4 1 0 16,-3-3 1-16,1 5 0 16,4-2-1-16,-1 1 1 15,3 2 0-15,0 0 1 16,2-2-1-16,-1 2 6 16,0-4-5-16,1 3-1 15,2 1 0-15,0-2-1 16,0-1 1-16,-2 0-1 15,2-2 1-15,0 0 0 16,0-2 6-16,0 1-6 16,0-1 0-16,0-4 0 15,0 1 6-15,0-1-6 16,0 0 1-16,0 1-1 0,0-4 0 16,0 4 7-1,0-4-7-15,0 1-1 0,7-1-1 16,0 1 1-16,2-6 1 15,-1 5 0-15,2-3-4 16,-4 0 4-16,3 1 0 16,-3 2-5-16,1 1 5 15,-2-1 0-15,2 1-1 16,-3 3 1-16,-2-3 0 16,2 1-2-16,2 1 2 15,-4-2 0-15,2 0 0 16,0 2 0-16,-2 0 1 15,1 0 1-15,-1 1-2 16,0 0 6-16,0 2-6 16,0-3 0-16,-2 5 7 0,0-1-7 15,3 0 15-15,-3 2 8 16,0 0-7-16,0 2 7 16,0-3-12-16,0 7 10 15,0-5 1-15,0 3-21 16,0 0 10-16,0-1-3 15,0 3-7-15,0-5 7 16,0 3-7-16,0-2 5 16,0 2 1-16,0 1-7 15,0-2 0-15,0-1 5 16,0 0-4-16,0 2 8 16,0-3-9-16,-3 0 0 15,3 1 1-15,0-1-1 0,0-4 0 16,0 1 0-16,0-2 1 15,0-2 3-15,0 0-4 16,5 0 0-16,-1 4 1 16,1 0 13-16,-3-1-1 15,1 5-4-15,-1 0 0 16,-2 3 1-16,0-2-10 16,0 3-1-16,0 0-11 15,0 0-17-15,0 0-38 16,-32 7-74-16,-1 3-155 15,-2-5-419-15</inkml:trace>
  <inkml:trace contextRef="#ctx0" brushRef="#br0" timeOffset="1.10781E6">15365 11640 87 0,'0'0'0'0,"0"0"-9"16,0 0-5-16,0 0 13 16,0 0 0-16,0 0 1 0,0 0 1 15,0 0 10 1,0 0 15-16,0 0 15 0,0 0 5 15,0 0-10-15,0 0-19 16,0 0-16-16,0 0-1 16,0 0-1-16,0 0-11 15,0 0 11-15,0 0-9 16,0 0 0-16,0 0-22 16,0 0-15-16,0 0-15 15</inkml:trace>
  <inkml:trace contextRef="#ctx0" brushRef="#br0" timeOffset="1.11159E6">20858 15105 32 0,'0'0'213'0,"0"0"-117"16,0 0-53-16,0 0 6 15,0 0 4-15,0 0-15 16,0 0-1-16,6-44-6 15,-4 37-4-15,-2 0 9 16,0 3 22-16,3-2-32 0,-3 3-4 16,0 0 1-16,0 1 13 15,0 2-7-15,2 0 11 16,-2 0 3-16,0 0-12 16,0 0 6-16,0 0-11 15,0 0 0-15,0 0 26 16,0-2-17-16,0 2 11 15,0-2 1-15,0-3-34 16,-7 2-6-16,-6-1 5 16,2-1-11-16,-6 0 6 15,0-1-6-15,-3 0 14 16,-3 3 1-16,4 0-9 0,-6-3 0 16,3 3-5-1,0 3-1-15,-3 0 12 0,3 0-12 16,-1 0 5-16,2 0-6 15,0 0-1-15,3 6 1 16,1 0 0-16,1 1-5 16,1 1 5-16,-2 0 1 15,2 1-1-15,-3 4 0 16,0-3 0-16,1 2 0 16,-2-1 1-16,2-2-2 15,3-1 2-15,1 0-2 16,2 2 1-16,2-6-2 15,2 4 2-15,3 3-4 16,-2-6 4-16,0 3 0 16,-1 2-1-16,1 2 1 0,0 4-1 15,-1 0 1-15,-2 5 0 16,2-3 7-16,-1 2-7 16,-4 2 0-16,3-3 0 15,1 2 0-15,-4-1 0 16,1-1 0-16,0 4 1 15,0-5 6-15,-2 5-7 16,2-2 0-16,-3-3-1 16,1 4 1-16,1 1 0 15,1-6 0-15,1 5 0 16,-2-3 4-16,1-1-4 16,3 3 0-16,-2-2 1 15,2 3 0-15,1 0-1 0,-1-1 1 16,2 2-1-1,-1 1 1-15,1 2-1 0,-3-4 1 16,1 2 0-16,2 2 0 16,-2-3 1-16,-2 3-2 15,4-5 1-15,-4 2-1 16,0-1 1-16,0 1 0 16,0 0-1-16,1-1 1 15,-3-4 0-15,3 4-1 16,1 0 0-16,1 0 11 15,0-2-10-15,1 1-1 16,1 6 1-16,1-5 0 0,1 4 11 16,2-2-12-16,1-2 2 15,0 5 7-15,0-6-7 16,0 2-1-16,0-2 7 16,0 2-8-16,0-2 11 15,0 4-10-15,0 1-1 16,0 0 1-16,-2 2-1 15,2-3 1-15,-3 2 8 16,3 1-8-16,-3-2-1 16,3-3 1-16,0 0 1 15,0 0 15-15,0-2-10 16,0-3 2-16,0 4-2 16,6-4-7-16,2 5 2 0,1-1 4 15,0 0-6 1,2-1 6-16,0 2-5 0,3-5 0 15,-1 4 0-15,3-2-1 16,-1 1 7-16,1 2-6 16,2 0-1-16,0-2 7 15,1 2-6-15,4-6 11 16,1 1-5-16,1 0-5 16,-3 1 15-16,0-2-16 15,1 0 0-15,2-3 7 16,-4 0-6-16,4 0 11 15,2 2-12-15,0-2 1 16,2 0 9-16,-4-2-5 16,3-3 0-16,-1 5 7 15,-3-5-4-15,1 1 8 16,-1-2-2-16,3 2-14 16,-1 2 10-16,2-3-10 0,-1 0 6 15,-1-1-5-15,3-2-1 16,0 3 12-16,2-2-13 15,-1 0 0-15,2-4 6 16,-1 6-6-16,2-4 0 16,-2-1 1-16,0 4-1 15,2-8 6-15,-2 3-6 16,1 0 3-16,1-3 9 16,2 0-12-16,-1 0 1 15,1 0 0-15,-1 0 1 16,-3 0 3-16,0 0-5 15,0 0 0-15,1 0 0 0,-4 0 0 16,1 0 0-16,-2-3 0 16,0 0 0-16,-2-1 1 15,0 4-1-15,1-4 1 16,-2 0 4-16,1-1-5 16,2 0 0-16,-3-2 0 15,3 2 1-15,0-1-6 16,2-2 6-16,-4 4-1 15,1-2 2-15,-1-2-2 16,-3-1 0-16,3 4 1 16,-4-7 0-16,2 3 6 0,-3-4-7 15,-3 3-1 1,2-4 0-16,-3 2 1 0,-3-2 1 16,0-1-1-16,3 0 1 15,-3 1-1-15,1-4 0 16,1 0 0-16,-1-1 1 15,-1 2-1-15,1-1-10 16,-1-5 10-16,0 5 0 16,0-3 0-16,-1 2 0 15,1-3 0-15,0 0 1 16,-1 0 0-16,-4 0 6 16,1-2-7-16,1-2 0 15,-6 0 11-15,2-2-10 16,0 2-1-16,1-6 0 15,3 1 0-15,-1-1 0 0,-3-2 0 16,1-2 0-16,0 0 0 16,-3 0 0-16,-1-4 0 15,-1 0-1-15,-2-1 2 16,0 6 6-16,0-5-6 16,0-1-1-16,0-3 14 15,0 5-6-15,0-7-2 16,0 5-5-16,0-3 0 15,-2 0 16-15,-3-1-8 16,0 4 8-16,1 1-2 16,-1-1 3-16,3 3-10 15,0 0 13-15,0 0-20 16,0 1 9-16,0 2-1 0,-5-1-2 16,0 0-1-1,-3 0 6-15,0 5-2 0,-4-1 8 16,-2 1-17-16,-1 0 19 15,-7 5-4-15,4-2-10 16,-3 6-5-16,-4-4 0 16,0 2 0-16,-2 4-1 15,-2-2 0-15,0 2 0 16,-2-1 1-16,-1 4-1 16,1-1 0-16,-2 4 0 15,-2-4 1-15,-1 0-1 16,1 1 0-16,-3 2 1 15,-1 1-1-15,1 2-1 16,1 0 0-16,-2 1-5 16,3 3 5-16,0 2 0 15,1-3 1-15,1 2-1 0,0 2 1 16,3 0-1-16,-3-1 1 16,3 0 0-16,2 4 0 15,-3-5 0-15,3 0 0 16,-3 1 0-16,1 4 0 15,-1-3-1-15,-1 0 1 16,-1 1-5-16,1 1 5 16,-3 3 0-16,-1-5 1 15,4 1 0-15,-2 2-1 16,7 2 0-16,-3 0-1 16,2 0 1-16,-3 0-1 15,-1 0 1-15,-6 0-20 16,-32 2-85-16,6 7-117 0,3-9-425 15</inkml:trace>
  <inkml:trace contextRef="#ctx0" brushRef="#br0" timeOffset="1.11646E6">14126 11771 3 0,'0'0'87'16,"0"0"-66"-16,0 0-2 16,0 0 78-16,0 0-15 15,0 0-45-15,-3 0 1 16,3 0 27-16,0-3-20 16,0 3 1-16,0-1 3 15,0-1-26-15,0 0 3 16,0-3-6-16,0 3 15 15,0-1-4-15,0-2-10 0,0 4-3 16,0-2 0-16,0 2 12 16,0 1 12-16,0 0 1 15,0 0 2-15,0 0-9 16,0-3-11-16,0 3 8 16,0 0 2-16,0 0-2 15,0 0 3-15,0 0-11 16,0 0-9-16,0 0-8 15,0 0-8-15,0 0-10 16,0 0-9-16,3 0 0 16,-1 11 19-16,2 6 1 15,-1 4-1-15,5 1 8 16,1 1-7-16,-2 3 0 0,-1 3-1 16,1-3 0-1,0-2 4-15,0-1-4 0,-3-4 0 16,0 1 0-16,1-2 0 15,-5-2-1-15,2 0 0 16,-2 1 1-16,0-3 0 16,0 0 0-16,2 0 1 15,-2-1 0-15,0 2-1 16,0-2 1-16,0 2-1 16,0-4 0-16,0 1 2 15,0-1-2-15,0-2 0 16,0 0 1-16,0 1-1 15,0-3 2-15,0 5-2 16,0-5-1-16,0 3 1 16,0-2 0-16,0 2 0 0,0-2 0 15,-4 0 1-15,1 2-1 16,-1-2 0-16,0-2 0 16,0 2 1-16,1 1 0 15,-3-4 0-15,3 2 5 16,-2 0-4-16,3-1 2 15,0-2-4-15,0 2 0 16,0-2 0-16,-1 3 0 16,2-2 1-16,-2 2-1 15,1-2 1-15,0 2-1 16,-1-2 0-16,3-1 0 16,0 2-1-16,0-1 1 0,0-2 0 15,0 4 0 1,0-3 0-16,0-1-1 0,0 4 1 15,0-3-2-15,0 1 2 16,10 1 0-16,0 1 11 16,6-2-11-16,2 2 0 15,4-2 11-15,5 0-11 16,1-1 1-16,6-1 9 16,4 1-10-16,0-1 1 15,0-1-1-15,0-2-1 16,0 0 1-16,-1 2 0 15,0-2 0-15,0 1 2 16,1 1-1-16,2 1 0 0,-1-2-1 16,-2 3-2-16,-1-1 2 15,1 1 0-15,-3 0 1 16,-1 0 6-16,-1 0-7 16,-4-1 0-16,1 4 0 15,2-1 0-15,-2 2-1 16,3-1 1-16,-3 1-2 15,4 1 2-15,1 3 0 16,0-2 0-16,-1 4 0 16,5-1-1-16,-3 2-1 15,6-1 1-15,-1 0 1 16,2 1 0-16,3-1-1 16,1-2-7-16,6 0 8 0,1-1 0 15,3-1 0 1,1 1 0-16,4-2 0 0,2 3-1 15,-1-2 1-15,3 0 7 16,-1 0-7-16,3-1 0 16,-3-2 1-16,-1 2-1 15,-3-4-3-15,0-1 2 16,-4 0 2-16,-2 1-2 16,-4-2 1-16,2-1 0 15,2 3 1-15,0-1 1 16,-2 1-1-16,2 2-1 15,0-1 0-15,-1 2 3 0,0 1-1 16,1 3-2 0,0 0-2-16,-1 1-1 15,-4-1 2-15,-2 0 1 16,-3 2-1-16,-1 0 1 0,-1 1 0 16,-1 2 0-16,-1 1-1 15,2 0 1-15,3 2-1 16,1 0-2-16,1 3 3 15,-4-2 6-15,6 1-6 16,-5 0 0-16,3 2 0 16,-1 3 0-16,-1 0 2 15,2 4-2-15,0-1 0 16,-1-2 1-16,-1-1 0 16,1-1 1-16,0-1-1 15,0 1-1-15,-1-4 1 16,1 0 0-16,2-1 0 15,1 0 6-15,0-1-7 0,0 5 0 16,-1-3 6 0,0-1-6-16,-1 4 22 0,1-2-13 15,2 4-8-15,-2-1 6 16,4 0-5-16,-5 2 8 16,-1-1-8-16,-4-4-1 15,-2 3 12-15,-1-2-12 16,-2 2 8-16,-2 0-2 15,-2 3 1-15,-2-4 18 16,-6 1-7-16,3 5-11 16,-6-8 10-16,1 6-17 15,-2-1 0-15,-2-3 8 16,-1 2-8-16,2 1 11 0,-2-2-11 16,0 2 9-1,2-2 2-15,0 1-11 0,2 0 9 16,-2-5-8-16,0 2-2 15,-1 0 7-15,-2-1-6 16,-1 0 5-16,-1-4 9 16,1 3-5-16,-3-5-3 15,1 2 6-15,1-1-13 16,-1-2 6-16,-1-2-6 16,0 4 0-16,1-4 7 15,-1 0-7-15,1 0 0 16,-1 2 4-16,0 3-3 0,3-6 5 15,0 5-6-15,1-1 0 16,-1 1 5-16,0 0-5 16,3-3 1-16,-3 6 0 15,2-3-1-15,-2-4 10 16,-1 4-10-16,1 0 1 16,-1 0 0-16,-1 0 0 15,-2-3 0-15,2 5 10 16,0-3-10-16,-2 1 0 15,5-4-1-15,-4 4 6 16,1-2-6-16,-1 0 1 16,1 1 0-16,1 0 8 15,-1-5-8-15,-4 0 7 16,3 0-8-16,-1 1 0 16,1-4 7-16,-1 1-5 0,-1 2 5 15,-3-5-6-15,1 0-1 16,-5 2 9-16,2-4-9 15,-4-1 0-15,-1 1 1 16,2-1-1-16,-3-3 2 16,2 2-2-16,0 1 0 15,0 2 8-15,1-3-8 16,1 2-2-16,1 1 2 16,0 2 0-16,-1 0 3 15,0 2-3-15,1-5 0 16,-1 2 1-16,3 2-1 15,0-2 1-15,-1 1 0 16,3 0 0-16,-3-2 7 16,2 2-8-16,-3 1-1 0,1-6 1 15,-3 1 0-15,0-2 0 16,-3-2 2-16,2 0 0 16,-2 0 13-16,0 0 9 15,0 0 0-15,0-14-24 16,0-8-15-16,0-9-7 15,0 4-4-15,0-4-5 16,-5 4 7-16,4-1 2 16,-1 1 1-16,-1-3 19 15,0 2-9-15,2-1 3 16,1-3 2-16,0 0-7 16,0 6 12-16,0-1 0 0,0 1-11 15,0 4 12-15,0 2-2 16,0 2 1-16,0 2 1 15,0 6-1-15,0-1 1 16,0 6-7-16,0 0 7 16,0 3 1-16,0 2-1 15,0 0 0-15,0 0-1 16,0 0-8-16,0 0 9 16,0 0-11-16,0 0 6 15,0 0 4-15,0 7 1 16,0-2 0-16,-4 2 0 15,2-3 1-15,2 0-1 16,-3 0 0-16,3 2 0 16,0-2-1-16,0 0 2 0,0 2-2 15,0 6 1-15,0 2 0 16,0 4-1-16,0 8 1 16,0 2 0-16,0 6 0 15,0 6 1-15,-3 0 4 16,-1 0-4-16,0 1 0 15,-1-1 16-15,-1-4-2 16,-2 0-1-16,2-4 1 16,1-3-7-16,1-4 1 15,0-4-9-15,0-3 0 16,2-4 7-16,-1-5-7 0,1 1 1 16,-1-4-1-1,3 1 1-15,0-4-1 0,0-3 1 16,-2 0 0-16,2 0 5 15,0 0-5-15,-4 0 9 16,-1 0-4-16,-3 0 10 16,-8 0 6-16,-8-12-22 15,-8-2 0-15,-12 0 0 16,-17-7 0-16,-26-4-7 16,-33-5 5-16,3 4 4 15,9 0 31-15,15 8-4 16,23 7 21-16,-3-2-37 15,2 0 3-15,17 4 9 16,18 5 0-16,18-3-5 16,12 5-7-16,6 2-13 0,0 0-7 15,15 0-1 1,12 0 7-16,4 9-1 0,-2-5-31 16,-2 1-33-16,-8 4 8 15,-7-5-57-15,-12-4-51 16,-2 1-157-16,-19-1-81 0</inkml:trace>
  <inkml:trace contextRef="#ctx0" brushRef="#br0" timeOffset="1.12097E6">16300 11717 88 0,'0'0'29'15,"0"0"-19"-15,0 0-8 16,0 0 6-16,0 0-7 15,0 0 0-15,30 0 45 16,-27 0-7-16,-3 0 23 16,2 0 25-16,0 0-25 15,2 0-32-15,1 0-5 16,1 0-1-16,1 0-8 0,2 0-16 16,-3 0 9-16,3 0 4 15,3 0-12-15,1 0 27 16,4 0 3-16,1 0-8 15,4 0-1-15,2 0-12 16,-3 0-9-16,2 0 11 16,1 0-11-16,1 0 9 15,-3 0-10-15,-1 1 0 16,5 2 8-16,-6-2-8 16,2-1 0-16,0 3 1 15,-1-2 0-15,-2 2 15 16,2-2-5-16,1 2-2 15,-1 1 0-15,0-2-9 0,2-1 1 16,-1 2 4 0,3-2-4-16,-6 2-1 0,4-2 0 15,0 2 0-15,0-3-1 16,0 2 1-16,2 1 0 16,-1-1 1-16,3 3-1 15,-3-3 1-15,2 0-1 16,-1-1 0-16,2-1 6 15,0 0-6-15,0 0 0 16,0 0-1-16,0 0 2 16,-1 0 5-16,-1 0-6 15,5 0-6-15,0 0 6 16,0 0 1-16,2 0 6 16,-1 0-7-16,-2 0 1 15,0 0-2-15,-2 0 2 16,0 0-1-16,-1 0 0 15,2 0 0-15,-2 0 0 0,3 0-1 16,-1 0 2-16,5 0-1 16,-2 0 0-16,2 0 0 15,3 0-1-15,-3 0 2 16,0 0-1-16,1 0 0 16,-1 0-5-16,-2 0 5 15,0 0 0-15,-2 0 0 16,0 0 0-16,-2 3 1 15,0-3-1-15,0 0 0 16,0 0 0-16,0 0 4 0,2 0-4 16,2 0 0-16,0 0-1 15,0 0 2-15,-2 0-2 16,2 0 1-16,-1 0 0 16,-4 0 1-16,2 0-1 15,-1 0 0-15,2 0 0 16,-2 0 0-16,2 0 0 15,0 0 0-15,0 0-1 16,-2 0 1-16,2 2 0 16,0-2 0-16,-2 0 0 15,2 0 1-15,0 0-1 16,-1 2 1-16,4-2-1 16,-4 0 0-16,2 0 1 15,-2 0-1-15,4 0 7 0,0 0-1 16,1 0 4-16,0 0 10 15,1 0-1-15,-3 0-5 16,2 0-1-16,3 0-1 16,-1 0-11-16,4 0 6 15,-1 0 5-15,-3 0-11 16,3 0 14-16,-1 0 9 16,1 0 2-16,1 0 3 15,0 0-4-15,4 0-16 16,-1 0 8-16,3 0-11 15,-3 0 1-15,3 0 0 16,0 0 3-16,-1 0 6 16,1 0-3-16,1 0 0 0,4 0 3 15,-3 0-7 1,-1 0 5-16,-1 0 2 0,-1 0-15 16,-2 0 9-16,-1 0-9 15,1 0-1-15,-2 0 13 16,1 0-7-16,-1 1 2 15,-1-1 7-15,2 0 9 16,-3 0 21-16,-1 0-22 16,1 0-14-16,1 0 7 15,-4 0-9-15,-1 0-6 16,-1 0 0-16,-2 0 5 16,0 0 15-16,-2-1-5 15,-2-3 3-15,2 1 6 0,-4 2-9 16,2-1-2-1,0 0-1-15,2 2-13 0,-4-2 5 16,2 2-5-16,2 0 0 16,-4-3 0-16,2 3 1 15,0-2-1-15,-2 0 2 16,-2 2-2-16,2-1 11 16,0 1-11-16,2-2 0 15,-3 2-1-15,1 0-8 16,-1-3 9-16,-2 3 0 15,1-1 7-15,-4 1-7 16,-1-3 0-16,3 3-1 16,-2-1 1-16,4 1-1 0,2 0 1 15,-1 0 0 1,1 0-5-16,1 0 5 0,-1 0 0 16,1 0-1-16,1 0 1 15,-1 0 0-15,2 1 0 16,-1 2-1-16,-1-2 0 15,1 2 0-15,-5-1 1 16,3-1-1-16,-5 1 0 16,2 0 1-16,0 1-1 15,-1-1 1-15,-2 0-11 16,4 0 11-16,-4-1-6 16,5 2 4-16,-5-1 0 15,2 0 1-15,-5-1 1 16,3-1-2-16,-1 3-4 15,-3-3 6-15,4 1 0 0,-4-1-2 16,5 3 2-16,-1-1-8 16,4 0 7-16,0 0-4 15,-1 0-2-15,3 0 7 16,1-1-1-16,-2-1 0 16,1 3 1-16,2-3-1 15,-2 1 1-15,2 2 0 16,-2-2-4-16,5 2 3 15,-1-3-8-15,2 2 1 16,0-2 8-16,3 0-2 0,-3 0 1 16,1 0-7-1,1 0 8-15,-2 0 1 16,0 0-1-16,2 0 0 16,-1 0 0-16,1 0 0 0,2 0 0 15,-1 0 0-15,1 0 0 16,0-2-1-16,-2 2-3 15,0 0 4-15,1-3 0 16,-3 3-2-16,2-1 2 16,3 1 0-16,-1 0-1 15,2 0 1-15,-2 0 0 16,1 0 0-16,-1 0-1 16,-1 0-14-16,1 0 9 15,-2 0-7-15,-1 0 7 16,-1 0 6-16,-2 0 0 0,0 0 0 15,-2 0 0 1,0 0 0-16,-1 0-3 0,-1 0 3 16,-2 0 0-1,0 0 0-15,2 0 0 0,0 0 0 16,0 0 0-16,1 0-1 16,1 0 0-16,-1 0 0 15,3-3-9-15,-2 2 10 16,1-2-7-16,2 2-3 15,1-1 8-15,-1 0-12 16,5 0-1-16,-4 0-15 16,0 0 1-16,-2-1 17 15,-2-1 0-15,-2 1 11 0,-3 1 1 16,1-1-1 0,-5 2 0-16,4-1 0 0,-5 0 1 15,-1 0 0-15,-1-1 0 16,-1 1 1-16,-1 0-1 15,1-1 0-15,-1 0 0 16,-1-1 1-16,-2 3-1 16,-1-2 0-16,-5 2 12 15,2-1 18-15,-4 2 9 16,-2-2-11-16,0 2-9 16,0 0-5-16,0 0-4 15,0 0-1-15,0 0-9 16,0 0-1-16,0-2-6 15,-8 2-99-15,-7-8-180 0</inkml:trace>
  <inkml:trace contextRef="#ctx0" brushRef="#br0" timeOffset="1.12426E6">887 12464 82 0,'0'0'48'16,"0"0"1"-16,0 0 17 0,0 0 9 16,0 0-15-1,0 0-26-15,0-9 4 0,0 7 2 16,0-1 5-16,0 1-13 16,0 0-14-16,0 0 20 15,0 1 8-15,0-1-17 16,0 2-3-16,0-2 0 15,-3 2-10-15,3 0-15 16,-2 0 1-16,-3 0-2 16,1-3 9-16,-3 3-9 15,-1 0 0-15,-2 0 8 16,1 0-1-16,-1 0 5 16,0 0-7-16,-1 0-3 15,5 0 8-15,-3 0-10 16,2 0 1-16,0 0-1 15,1 0 0-15,-1 0 0 16,0 0 2-16,0 0-1 0,3 0 8 16,2 0 0-16,-2 0-8 15,-1 0 6-15,1 0-6 16,-1 0-1-16,-2 0 0 16,3 0 1-16,0 0-1 15,-1 0 0-15,3 3-1 16,2-3 1-16,0 2 1 15,0-2 5-15,0 0-6 16,0 0 0-16,0 2 6 16,0-1-5-16,13 3 27 15,5-2-11-15,2 3-8 16,4-2 1-16,1 1-9 16,2 1 6-16,2-4 16 15,0 3 0-15,2 0 2 16,0 0-3-16,0-1 2 0,1 1-11 15,-1-1-11-15,-3 1-2 16,4 1 8-16,-4-1-8 16,4-3 0-16,2 3 6 15,-3 1-6-15,2-3 8 16,-3-1-6-16,5 1 8 16,-2 1-4-16,3-2-6 15,1 2 1-15,2 1-1 16,-2-3 1-16,4 2 5 15,-3-3-5-15,2 2-1 16,-3-2 7-16,4 2 2 16,-1-2 5-16,-2 1-12 15,2-1-2-15,-2 3 1 16,-2-3 0-16,-1 2 1 0,1-2-1 16,-2 0 0-16,1 0 9 15,1 0 0-15,1 0 2 16,1 0 4-16,1 0-15 15,-2 0 9-15,1 0 3 16,-2 0-12-16,-1 0 7 16,2 0-6-16,-4 2-1 15,2-2 16-15,-1 0-8 16,-1 2 1-16,-2-2 0 16,-1 0-8-16,3 0 6 15,-2 1-6-15,-2-1-2 0,-1 2 7 16,0-2-7-16,-1 0 0 15,2 2 0-15,0-2 0 16,2 0 12-16,0 0-12 16,2 0 0-16,0 0 2 15,1 3-2-15,1-3 0 16,-1 0 1-16,0 0 1 16,-1 0 7-16,-2 0-9 15,3 0 0-15,-3 0 10 16,0 0-3-16,-2 0-4 15,3 0 3-15,-3 0-6 16,-4 0 2-16,3 0-2 16,-2 2 1-16,1-2 10 0,-2 0-10 15,-3 0 0 1,3 0 7-16,-3 0-6 0,2 0 12 16,1 0-5-16,0 0-8 15,2 0 6-15,-4 0-7 16,2 0 1-16,2 0-1 15,0 0 0-15,0 2 10 16,-3-2-9-16,3 0-1 16,-2 2 2-16,1-2-2 15,-2 1 0-15,-1-1 1 16,0 2-1-16,-2-2 1 16,0 0 0-16,1 2-1 15,-2-2 1-15,-2 0-1 16,0 0 1-16,-1 3 1 15,2-3 6-15,0 0 7 0,1 0-9 16,1 0-5-16,-2 2 6 16,2-2-7-16,-1 0 8 15,-3 0-8-15,1 0 0 16,-5 0 12-16,1 0-11 16,-6 0 13-16,-1 0 1 15,-2 0-4-15,-2 0 17 16,-1 0-6-16,-2 0-15 15,2 0 12-15,-2 0-17 16,0 0-2-16,0 0 0 0,0 0-24 16,0 0-136-1,-4 0-442-15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3:44:09.217"/>
    </inkml:context>
    <inkml:brush xml:id="br0">
      <inkml:brushProperty name="width" value="0.05292" units="cm"/>
      <inkml:brushProperty name="height" value="0.05292" units="cm"/>
      <inkml:brushProperty name="color" value="#FF0000"/>
    </inkml:brush>
  </inkml:definitions>
  <inkml:trace contextRef="#ctx0" brushRef="#br0">2574 6110 163 0,'0'0'204'16,"0"0"-132"-16,0 0-45 16,0 0 47-16,0 0 2 15,0 0-28-15,2-11-18 16,0 8-23-16,3 1 18 15,-3-2 17-15,0 1 18 16,-2 2 31-16,3 1-15 0,-3-2-11 16,0 0-6-16,0 2-30 15,0-3 0-15,0 3 7 16,0 0-7-16,0 0-2 16,0 0 2-16,0 0 2 15,0 0-5-15,0 0-25 16,0 0 1-16,0 0 11 15,0 0-12-15,0 0 4 16,0 0-5-16,0 0 0 16,0 0 7-16,0 0-7 15,0 0 1-15,0 0 1 16,0 0-2-16,1 0 0 0,2 0-7 16,1 0 1-1,1 0 6-15,2 0-1 16,8 0 1-16,3 0 0 0,2 0 0 15,4 0 4-15,6 0-4 16,-1 0 0-16,4 0 0 16,-1 0 0-16,3 0 0 15,0 0 0-15,-2 0 0 16,2 0-2-16,-2 0 2 16,-3 0 0-16,2 0 2 15,0 0-2-15,-3-1 0 16,-1 1 0-16,2 0 0 15,-3 0 5-15,-2 0-5 16,2 0-2-16,0 0 2 16,-3 0 0-16,2 0-1 15,-2 0 1-15,-2 0-1 16,3 0 1-16,-3 0 0 0,0 0 0 16,0 0-1-16,3 0 2 15,0 0-1-15,2 0 0 16,-3 0 0-16,3 1-1 15,-3-1 1-15,1 3-1 16,-1-3-8-16,1 2 8 16,0-2 0-16,-2 0 0 15,0 2-5-15,2-2 6 16,-1 0 0-16,-1 0-1 16,1 0 1-16,0 1-10 15,-1-1 10-15,2 3 0 16,-2-1-2-16,2 0 2 15,2 0-1-15,-2-1 0 0,-1 3 0 16,3-1 1-16,-3-1-1 16,3 0 0-16,2 0 1 15,0-1-2-15,4-1 2 16,3 2-1-16,0-2 1 16,2 3 0-16,-1-3 0 15,-1 0 0-15,3 0 0 16,-7 0 0-16,4 0 0 15,0 0 0-15,-3 0 0 16,1 0 1-16,-3 0-1 16,2 0 0-16,-2 0 0 15,4 0 0-15,-4 0 0 16,0 0 2-16,0 0-2 0,-1 0 0 16,0-3 7-16,2 3-7 15,-1 0 0-15,0-2-1 16,2 2 1-16,-2-1 0 15,1-1 0-15,-2 2 0 16,2-2 3-16,-1 2-2 16,0-2-1-16,3 2 1 15,-3-3-1-15,1 3 6 16,2-2-6-16,2 2-1 16,0-2 1-16,-1 2 0 15,-1-1 0-15,2 1 0 16,-1-2 0-16,-1 0 0 15,-1 2 0-15,1-2-1 0,-3 2 1 16,3-3 0-16,-1 3 0 16,-2-1 0-16,3 1 0 15,-2-2-2-15,2 0 4 16,2-2-4-16,-1 1 2 16,1 2 0-16,2-1 0 15,-4 0-1-15,1-1 1 16,1 3-1-16,-3-1 1 15,4-1 0-15,-4 0 6 16,0 2-6-16,-2-2 0 16,3-1 0-16,1 1 0 15,1 0 2-15,0 2-1 16,5-1 0-16,-2 1 5 16,1-2-4-16,0 0 4 0,0 0-6 15,-2 2 0 1,3-3 5-16,-1 3-5 0,-3-2 0 15,4 2 1-15,-3-2-1 16,-3 2 0-16,1-1 0 16,-1 1 0-16,1-2 1 15,-2 2-1-15,-2-2 0 16,3 2 0-16,-2 0 2 16,2 0-1-16,1 0 0 15,-1 0-1-15,0 0 2 16,0 0-2-16,-1-2 1 15,-3 2-1-15,1 0 0 16,0 0 0-16,2 0 0 0,-1 0 0 16,5 0 1-1,-2 0-1-15,2-3 0 16,-1 2-1-16,1-2-6 0,1 3 7 16,-2-1 2-16,-1 1-2 15,1-3 0-15,-1 2 1 16,3-2-1-16,-4 2 0 15,1 1 6-15,-1-2-7 16,-2 2 1-16,1 0 0 16,2 0 0-16,0 0 0 15,1 0 1-15,4 0 0 16,3-3 0-16,-2 3 6 16,3-2-6-16,-3 0 5 15,2 2-5-15,-1 0-1 0,-1-1 1 16,-2 1-1-16,3-2 1 15,-3 2 0-15,1-2-1 16,-1-1 2-16,-1 1-1 16,-2 2-1-16,4-2 1 15,-1 2 0-15,0-2 0 16,3 2 5-16,4-1-6 16,2 1 1-16,5-2 5 15,0 2-5-15,0-2 4 16,2 2-5-16,-2-3-1 15,0 3 1-15,0 0-2 0,-6 0 2 16,1 0 0-16,-5-2 0 16,2 2 1-16,-4 0 0 15,1 0 0-15,-2 0 9 16,0 0-1-16,3 0 4 16,-2 0-6-16,-2 0-6 15,3 0 14-15,-1 0-14 16,1 0 5-16,-3 0-6 15,2 0 0-15,1 0 8 16,-3 0-6-16,-1 0-2 16,0 0 5-16,-1 0-5 15,-1 0 0-15,1 0 0 16,1 0 0-16,0 0 0 0,-1 0-1 16,-1 0 2-1,2 0-2-15,-1 0 2 0,-4 0-1 16,5 0 0-16,-2 2 1 15,-2-2-1-15,3 0 0 16,-3 0 0-16,1 0 1 16,-1 3-1-16,0-3 0 15,0 0 0-15,1 2 0 16,-3-2 3-16,2 0-3 16,-2 2-1-16,1-2 1 15,-1 1 0-15,0-1 0 16,-2 0 0-16,-1 0 0 15,2 2 10-15,-1 0-10 0,0-2-1 16,1 2 1-16,1-2 0 16,2 3 2-16,1-1 4 15,-1-2-6-15,4 2 13 16,-2-1-12-16,-1 1 0 16,2 0 2-16,-3 3-2 15,4-4 5-15,-1 2-6 16,-1-2 6-16,-1 2 5 15,-4-2-10-15,3 2 0 16,-1 1 10-16,-2-2-9 16,5-2 15-16,-2 4-15 15,1-3-2-15,1 1 8 16,2 3-8-16,1-1 0 16,0-2 1-16,2 1-1 0,-2-1 6 15,0 1-6-15,1-1 0 16,-3 0 0-16,-3 0 0 15,1-1 0-15,0 2-1 16,-3-1 2-16,3 1 0 16,-1 0-1-16,-1-2-6 15,-2 2 6-15,2-1 0 16,2-2 1-16,0 2-1 16,-1-2 1-16,5 0-1 15,-2 1 0-15,1-1 0 16,-1 0 0-16,-1 3 1 15,3-3-1-15,1 2 0 16,-1-2 0-16,2 2 0 0,1 0 0 16,0-1 1-16,3-1-1 15,-2 0 0-15,3 2 1 16,2-2-1-16,0 0 0 16,3 2 6-16,-2-2-4 15,0 0-1-15,-1 0 5 16,-3 0-6-16,-1 3 6 15,0-1 0-15,-3 0-5 16,3 0-1-16,-3-1 1 16,3 1 0-16,-1-2 0 15,3 0 0-15,-1 3 5 16,-1-3-6-16,1 0 1 16,2 0 7-16,1 0-8 0,-2 0 0 15,2 0 0 1,-3 0-5-16,-1 0 5 0,-3 0 0 15,-4 0 0-15,-1 0-1 16,-2 0 1-16,-2 0 0 16,3 0 0-16,-3-3 0 15,1 0 5-15,1-1-5 16,1 2-1-16,-2-1 1 16,1 1-1-16,-1 0 0 15,-3 1 1-15,2 1 0 16,-4-2 0-16,2 2 0 15,1-2 0-15,-1 0-1 16,2-1 1-16,0 2 0 16,1-1 0-16,0 0 1 0,-1 2-1 15,1 0 0-15,-1-3 1 16,3 3-1-16,-1 0 0 16,1 0 0-16,0 0 0 15,2 0 0-15,-3 0 0 16,1 0 0-16,-1 0 0 15,-1 0 1-15,-3 0-1 16,-2 0 0-16,-1 0 0 16,-2 0-1-16,-4 5 0 15,-2-3 1-15,0-1 0 16,-2 2 0-16,2-1 1 16,2 0-1-16,3 0 0 15,0-1-1-15,1-1 1 0,2 0 0 16,2 0 0-16,2 0 0 15,-1 0-7-15,4 0 7 16,1 0 0-16,0 0 1 16,5 0-2-16,-1 0 1 15,1 0 0-15,-4 0 0 16,4 0-1-16,-5 0 1 16,1 0 1-16,-3 0-1 15,0 0 0-15,4 0 0 16,-5 0 0-16,0 0 0 15,-1-1 0-15,1-1 6 16,-2 2-6-16,0-2-1 16,0 2 1-16,1 0-2 0,1 0 4 15,0 0-4 1,1 0 4-16,0 0-2 0,-3 0 0 16,2 0-2-16,-3 0 2 15,1 0 0-15,-2 0 0 16,0 0 0-16,-3 0 2 15,0 0-5-15,4 0 4 16,-4 0-1-16,3 0 3 16,-3 0-3-16,4 0 1 15,-3 4-1-15,0-3 0 16,2 1 0-16,-1 0-1 16,2 3 0-16,0-3-2 15,2 1-6-15,-4 2 8 0,5-3-6 16,-4 0 1-16,2-2 6 15,-4 2 0-15,6-2-1 16,0 0 1-16,-1 0-1 16,1 0-6-16,-3 0 5 15,2 0-4-15,-1 0 5 16,-2 0-15-16,1 0 14 16,-1 0 1-16,0 0-2 15,0 0 1-15,-3 0 2 16,-1 0-1-16,3 0 1 15,-1 0 0-15,-1-2-1 16,2-2 0-16,1-1-4 16,0 2 5-16,-2 1 1 15,1-3-1-15,0 3 0 0,1 0 0 16,-3 1 0-16,0-3 0 16,-1-1 1-16,0 2 3 15,2-2-4-15,-3 0 0 16,0-2 0-16,1 0 1 15,0-1-1-15,-1 2 3 16,-1-1-2-16,-3 2 8 16,4 0-9-16,-7 4 0 15,4-2-1-15,-5 2 1 16,-1 1 0-16,-1-3 0 16,-4 2 0-16,-1 1 1 15,1-3 0-15,-2 3 8 16,3-1-2-16,3-1-6 15,-1-1 5-15,1 3-6 0,1-2 0 16,-3 2 0-16,1 0 18 16,-3 0-6-16,0 0-4 15,-1-2-2-15,2 2 13 16,-5 0-10-16,1 0 1 16,0 0 5-16,-5 0 1 15,1-1 13-15,3 1 2 16,-2 0-12-16,3-2 5 15,0 0-9-15,-3 2-3 16,3-3-4-16,-5 3-8 16,1 0 0-16,1 0-1 0,-2 0-6 15,1 0 6 1,-3 0-16-16,2 0-28 16,-2 0-35-16,0 0-41 15,0 0-41-15,-5 0-84 16,-11 0-121-16</inkml:trace>
  <inkml:trace contextRef="#ctx0" brushRef="#br0" timeOffset="3159.9008">904 5738 12 0,'0'0'216'0,"0"0"-148"15,0 0-61-15,0 0 5 16,0 0 24-16,0 0-6 16,0 0-7-16,0 0 15 15,0 0 6-15,0 0-12 16,2 0-12-16,-2 3-7 16,0-1-7-16,0 4 23 15,0 0-7-15,0 2 6 16,0 2-6-16,0 1-15 0,0 1 3 15,-2 3 8-15,-5 2-7 16,1 0 18-16,-1 5-7 16,0 0-12-16,1 1-3 15,-1-1 2-15,3-1-9 16,-3 3 2-16,0-1 8 16,3-1 0-16,-4 2 3 15,5-2-6-15,-2 2 10 16,3 0-17-16,-3-2 0 15,1 2-2-15,-1-2 2 16,1 0 0-16,0-1 0 16,-1 0 2-16,1-1 7 15,-1 1-8-15,0-2 5 16,1 1-5-16,0 0-1 16,2-2 1-16,-3-2-2 0,3 0 2 15,0 0 3-15,-3 0-4 16,3-1 0-16,-2 0 0 15,4 4 0-15,0-3 9 16,0 2-9-16,0-1 0 16,0 2 0-16,0-1 1 15,0 0 8-15,0-1-3 16,0 3-5-16,0-3 0 16,0 4 6-16,0-4-7 15,0 3 6-15,0-2-6 16,0 0 0-16,0 3 1 15,0-3-1-15,0-1 7 0,0 4-6 16,0-4-1-16,0 1 10 16,0 0-10-16,0-1 0 15,4-1 1-15,-2 0 0 16,3 2 0-16,-1 0 0 16,-1 4 0-16,1 0 6 15,-2 2-7-15,2 3 1 16,1-2 6-16,0 4-6 15,1-1 12-15,1-1-5 16,-3 1 2-16,3-1-8 16,0-1 9-16,-5 0 4 15,3 0 1-15,-1-2-8 16,-3 0 10-16,2 2-4 16,-1-1-4-16,2 0-8 15,1 1-1-15,0 1 7 16,-4 1-2-16,3 0-5 15,-4 0 9-15,0 2 4 0,0 2 18 16,0-2-3-16,0 0 9 16,0 3-2-16,0-1-13 15,0-1-3-15,0 3 11 16,0 2 1-16,-5 0-2 16,-2 3-4-16,0-1-3 15,2-1 9-15,0 4-16 16,2-3-3-16,-1-2 9 15,1-4-3-15,1-2-1 16,2-4 3-16,0-1-15 16,0-6 9-16,0-3-15 0,0-4 0 15,0-3 0 1,0-4 1-16,0-3 0 0,0-2 0 16,0 0-1-16,0 0 0 15,0 0-17-15,-2 0-18 16,-3-7-42-16,-12-35-187 15,1 3-104-15,-4-3-465 0</inkml:trace>
  <inkml:trace contextRef="#ctx0" brushRef="#br0" timeOffset="4826.8619">854 5909 28 0,'0'0'155'0,"0"0"-114"16,0 0-40-16,0 0 15 15,0 0 0-15,0 0 10 16,0 0-4-16,0-18-1 16,0 13 73-16,0 5 10 0,0-3-51 15,0 3-31-15,0 0 17 16,0-2-7-16,0 2-6 15,0-2-5-15,0 0 1 16,0-1-3-16,0 0-5 16,0-3 24-16,0 2 8 15,0 0-27-15,0-2 15 16,0 2 1-16,0-1-13 16,0 0-9-16,0 1 16 15,0-1 5-15,0 5-21 16,0-3 25-16,0 3 11 15,0 0-6-15,0 0-21 16,0 0 0-16,0 0-22 16,0 0-6-16,0 0-10 15,0 10 16-15,0 9 3 16,0 8 11-16,0 4-5 16,-6 3 10-16,0-1-5 0,-2 8-7 15,3-4-6-15,0 3 0 16,-2 3 5-1,0-5-4-15,3 1-2 0,-2-2 0 16,-1-3 1-16,2-1-1 16,0-4 0-16,3 2 1 15,2-5-1-15,-2 2 5 16,2-2-4-16,0-2-1 16,0 2 0-16,0-5-1 15,0 2 1-15,0 0 0 16,0-4 1-16,0-1-1 15,0 0 1-15,0-4 4 0,0 1-5 16,0-4 0-16,0 0 0 16,0-1 0-16,0-1-7 15,0 1 7-15,0 1 0 16,0 0 0-16,0 1 1 16,0 0 0-16,0 0-1 15,0 1-1-15,0 1 1 16,0 2 6-16,0 2-6 15,0-1-2-15,0 6 1 16,0 0 1-16,0-2 1 16,0 1-1-16,0 0 9 15,0 0-9-15,0-2 0 16,0 0 2-16,0 0 4 16,-2 0-5-16,2 0-2 15,0 2 7-15,0 1-2 0,0-1-4 16,0 0 0-16,0-1 6 15,0 4-4-15,0-2 5 16,-2 4 3-16,2-1-9 16,0 2 9-16,0 2-10 15,0 0 6-15,0 0 1 16,0 0 1-16,0-1-8 16,0-2 1-16,0 4-1 15,0-3 10-15,0-1-9 16,0 1 0-16,0-1 13 15,0 1-13-15,0 0 7 16,0-2-8-16,0 0 0 16,0 0 8-16,0-2-8 0,0 2 1 15,0-2 8-15,0-2-9 16,-2 2 10-16,2-2-9 16,0-1 5-16,-2-2 3 15,2 1-8-15,0-1 0 16,0-4 7-16,0 2-8 15,0-3 15-15,0 0-8 16,0-3-6-16,0 0 6 16,0 1 15-16,0 0-10 15,-3 0-5-15,3 1-6 0,0-1 14 16,0-3-14 0,0 2 9-16,0-4-2 0,0 1-7 15,0-2 15-15,0 0-15 16,0-2 0-16,0 3 29 15,0-4-29-15,0 3 18 16,0-4-9-16,0 1 2 16,0 0 0-16,0 1-12 15,0-2 0-15,0 2 11 16,0-2-11-16,0 1 0 16,0-1 1-16,0 1 0 15,0-1 6-15,0 3-7 16,0-1-6-16,0-1 6 0,0 1 1 15,0-1 0-15,3 1-1 16,-3-3-8-16,2 2-41 16,-2-3-52-16,0-17-68 15,0-11-108-15,-11-14-698 16</inkml:trace>
  <inkml:trace contextRef="#ctx0" brushRef="#br0" timeOffset="6342.859">438 5920 386 0,'0'0'72'0,"0"0"-58"0,0 0 53 16,0 0 73-16,0 0-39 15,0 0-48-15,0 0-14 16,-8-15-1-16,8 15 11 16,0 0-27-16,0 0-12 15,0 0-3-15,-2 0-6 16,-4 0-1-16,-2 0-2 15,-4 0 2-15,-1 0 0 16,0 0 1-16,-2 0-1 16,5 2 1-16,4 0 5 15,-1 1-5-15,2-3-1 16,3 0 1-16,2 1-2 16,0-1 1-16,0 0-2 15,0 0 1-15,0 0 0 16,0 0 0-16,0 3 0 15,0-2-6-15,2 2 7 0,10 0 20 16,3 3 11-16,5 0-8 16,5 3 4-16,4-2-1 15,2 1-11-15,3 0 1 16,1 0 21-16,1-2-11 16,1 1 3-16,2-2 2 15,-4 1-8-15,1-1-3 16,-5 0-14-16,-4 0-5 15,-5-2-1-15,-4 0 2 16,-4 1-1-16,-6-3-1 16,1 2 0-16,-7-2 0 15,0-1 1-15,-2 3 0 0,0-3 5 16,0 0 10-16,0 0 17 16,0 0-9-16,0 0-8 15,0 0 10-15,0 0-10 16,0 0-8-16,0 0 4 15,0 0-2-15,0 0 3 16,0 0-1-16,0 0-11 16,0 0 14-16,0 0-15 15,-2-4 0-15,-7-7 0 16,1 0 1-16,-4-5-2 16,1 0 0-16,-3-5 1 15,1 2 1-15,-2-6-1 16,-3 2 0-16,1-4 1 15,-1 3-1-15,-2 0 0 16,2 4 0-16,0 2-1 0,3 6 1 16,3 1-1-16,3 4 1 15,5 5-2-15,0-1-7 16,4 3 9-16,0 0-2 16,0 0-9-16,0 0 11 15,0 0-12-15,0 0 11 16,0 0 0-16,0 0-6 15,0 0 7-15,0 0 1 16,0 0-1-16,0 0-16 16,0 0-29-16,0 0-62 15,0 0-78-15,-11 11-25 16,1 5-5-16,-6-2-345 0</inkml:trace>
  <inkml:trace contextRef="#ctx0" brushRef="#br0" timeOffset="7109.4101">775 6101 78 0,'0'0'38'0,"0"0"-30"15,0 0-2-15,0 0 7 16,0 0-6-16,0 0 11 16,0 0-16-16,13-19 33 15,-10 15 76-15,-1 1-59 16,-1 0-11-16,2-2-7 15,0 4-24-15,-1-3-9 16,0 2 0-16,-2-1 9 16,2 1 36-16,-2 0-5 15,2 1-21-15,-2-1-6 16,2 0 4-16,3 0-18 0,-3-1-6 16,0 1 6-16,-2 0 6 15,0 2 10-15,3 0 15 16,-3 0-3-16,0-1-5 15,2-1-22-15,0 0-1 16,1-3 2-16,-1 1-2 16,0 0 0-16,-2 3 0 15,1-3 2-15,-1 2 25 16,0 2 6-16,3 0 2 16,-3 0 30-16,0 0 20 15,0 0 24-15,0 0-8 16,0 0-19-16,0 0-18 15,-18 6-29-15,-4 10 8 0,-4 3 14 16,-6 4-16 0,1 0-1-16,-4 1-15 0,-2 3-9 15,-3-3 3 1,1 0-13-16,-2-2-5 0,-1-2 11 16,4-1-6-16,1 0-6 15,5-4 0-15,7-1 0 16,5-2 0-16,7-5 0 15,5-1-1-15,5 1-7 16,0-6 1-16,3-1 1 16,0 3 5-16,0-3-25 15,0 0 15-15,0 0-26 16,0 0-46-16,0 0-125 16,6 0-51-16,0-11-272 0</inkml:trace>
  <inkml:trace contextRef="#ctx0" brushRef="#br0" timeOffset="21761.0498">5039 12162 67 0,'0'0'17'0,"0"0"15"16,0 0 50-16,0 0 9 15,0 0-22-15,0 0-24 16,5 0-14-16,-5 0 1 16,0 0 0-16,0 0 0 15,0 0-14-15,0 0-6 16,0 0-2-16,0 0-8 15,0 0-1-15,0 0 5 0,0 0-6 16,0 0 8 0,0 0-7-16,0 0 0 0,0 0 0 15,-5 0 0-15,-4 0 0 16,1 0 0-16,-5 4 0 16,3-2 9-16,-1 0-10 15,-3 0 16-15,3-2 8 16,-2 1-2-16,2-1 15 15,0 0-15-15,-1 3-8 16,4-3 11-16,-3 0-9 16,1 1-2-16,4-1-2 15,-3 3-11-15,3-1 15 16,0-2 1-16,2 0 2 16,2 2 5-16,0-2-9 15,-1 0-7-15,3 0-2 0,0 0 3 16,0 0 14-1,0 0 9-15,0 0 5 0,0 0-5 16,0 0-16-16,0 0-6 16,0 0-1-16,0 0-8 15,10 0 11-15,3 0-2 16,2 0-3-16,6 0 9 16,5 0-14-16,3 0 5 15,3 0-6-15,3 0 0 16,3 0 9-16,3 0-10 15,-2 0 0-15,-1 0 0 16,3 0 1-16,-3 0-1 16,-3 0 0-16,0-2 0 15,3 0 0-15,-1-1 0 0,0 3 1 16,-2-1-2-16,-1-2 2 16,-1 3-1-16,0-1 0 15,4 1-1-15,-3 0 1 16,-1 0 0-16,-2 0 0 15,0 0 0-15,3 0 0 16,-3 0 0-16,2 0 0 16,0 0-1-16,-3 0 1 15,-1 0-2-15,-3 0 1 16,1 0-1-16,-2 0 2 16,2 0-1-16,-1 0 1 15,1-2-5-15,1 0 5 16,4 0 0-16,-4-1 0 0,4 2 0 15,-1-1 2 1,0 0 1-16,1 2-3 0,-1-3-5 16,2 3 5-16,1 0 1 15,2-1 3-15,-4 1-4 16,5-3 0-16,0 2 0 16,-1-2 0-16,2-1 0 15,0 1 0-15,0 1 1 16,-2-3 1-16,5 3-2 15,-1-1 2-15,0 1-8 16,2-1 13-16,0 2-7 16,-6-2 0-16,5 1 0 15,-1 0 0-15,0 1 0 16,4-1 0-16,-5 0 0 16,1 2 1-16,3 0-1 0,1 0 1 15,1 0-1-15,0 0 0 16,0-2 0-16,1 2 0 15,3 0 0-15,0 0 0 16,4 0 0-16,-1 0 0 16,0 0 1-16,-2 0 0 15,0 0-1-15,1 0 0 16,-5 0-9-16,4 0 16 16,-2 0-7-16,2 0 0 15,-1 0 0-15,2 0 0 16,0 0-4-16,1 0 4 15,-1 0 1-15,2 0 0 16,-1 0 0-16,-4 0 0 0,2 0-1 16,-2 0 1-16,2-3-1 15,-3 2 0-15,-1-2 0 16,-1-1 1-16,-1 3-1 16,1-2 0-16,-3 3 0 15,0 0 3-15,-1 0-3 16,1 0 0-16,1 0-1 15,1 0 1-15,1 0-1 16,-3 0 1-16,2 0 0 16,-1 0-1-16,1 0 2 15,-1 0-1-15,2 0 0 16,-2 0 0-16,-2 0-1 0,1 0-6 16,1 0 7-1,-1 3 0-15,0-3 0 0,2 0 1 16,2 0-2-16,1 0 2 15,1 0-1-15,2 0 1 16,-1 0-1-16,0 0 1 16,2 0-1-16,3 0 2 15,0 0-2-15,-2 0 0 16,2 0 5-16,0 0-5 16,0 0 0-16,-3 0-1 15,4 0 1-15,-1 0 0 16,-2 0-1-16,3 0 0 15,-2 0 1-15,1 0 0 16,2 0 0-16,-1 0 0 16,1 0 1-16,-4 0-1 15,5 0 7-15,-1 1-6 0,-2 2 12 16,2-2-11-16,2 2-1 16,-4-2 0-16,5 4 5 15,-1-3-4-15,0 0-4 16,2-1 4-16,0 1-1 15,2 0-1-15,3-2 0 16,1 3 7-16,2-2-7 16,-1 2-1-16,-1-1 1 15,1 1 0-15,0-1 4 16,0 1-4-16,2-1-1 0,0 0 1 16,-2-1 0-16,3 1 0 15,-4 1 0-15,-1-2 0 16,1 2 7-16,-1 1-7 15,0-3 6-15,0 2-5 16,0-1-1-16,-1 0 1 16,3-1-1-16,-3 4-2 15,1-3 2-15,-1 0 1 16,0-1-1-16,-2 2 0 16,-2 1 0-16,1-2 0 15,-1 0 0-15,2 0 2 16,-2-1-2-16,-3 1 2 0,1 0-1 15,-2-2-1-15,0 0 9 16,-1 3 14-16,2-3 0 16,1 0 3-16,-3 0 7 15,5 0-15-15,0 0-4 16,1 0-12-16,1 0-2 16,1-5 14-16,0 3-14 15,-1 1 0-15,0-1 0 16,-2 0 0-16,0 2 0 15,3 0-1-15,-3 0 1 16,3 0 1-16,-3 0-1 16,-2 0 1-16,0 0 0 15,-5 0 0-15,3 0 5 16,-5 0-5-16,3 0-1 16,-1 0 1-16,0 0 1 0,3 0-1 15,-2 0 9 1,-3 0-10-16,-1 0 2 0,3 0-2 15,-5 0 0-15,-1 0 7 16,3 0-6-16,-2 0 0 16,0 0 9-16,-2 2-10 15,3 0 10-15,-2-1-10 16,-2 1 0-16,1 0 1 16,-3-2-1-16,1 0 0 15,-1 0 0-15,-3 0 1 16,0 0-1-16,3 0 1 15,-4 0 0-15,-1 0-1 16,3 0 0-16,-1 0 0 0,-1 0 0 16,2 0 1-1,-4 0-1-15,1 0 0 0,0 0 1 16,1 0-1-16,-2 0 0 16,1 0-1-16,0 0 1 15,-3 0 0-15,3 0 10 16,1 0-10-16,-2 0-1 15,4 0 1-15,-3 0 1 16,-1 0 8-16,-1 0-8 16,-1 0-1-16,0 0 3 15,-4 0 4-15,2 0-5 16,-4 0 5-16,0 0-7 16,-1 0 1-16,-1 0 1 15,-1 0-2-15,0 0 6 16,-4 0-6-16,-2 0 1 15,0 0 8-15,0 0-9 0,3-2 16 16,-3 0-15-16,6 1-1 16,-1-1 1-16,0 0-1 15,-4 2 1-15,2-2 0 16,-2 2-1-16,-2-3 10 16,1 3-10-16,-2 0 1 15,-1 0 5-15,4-1-6 16,-1 1 0-16,0 0 0 15,0 0 1-15,0 0-1 16,0 0 0-16,0 0-5 16,-2 0 4-16,-2 0 2 0,-3 0 3 15,3 0-4 1,-3 0-1-16,3 0 1 16,-3 0 0-16,3 0 0 0,-1 0 1 15,1 0-1-15,-3 1 1 16,3-1-1-16,-1 3 1 15,1-1 5-15,-2-2-6 16,5 0 0-16,2 2 7 16,-2-2-7-16,2 0 2 15,0 0-2-15,-1 0-1 16,0 0 0-16,1 0 2 16,-2 0 5-16,0 0-6 15,-1 0 1-15,2 0-1 16,-2 0 1-16,-1 0-1 15,-1 0 0-15,1 0 1 0,-1 0-2 16,3 0 1 0,-4 0 0-16,3 0 9 0,-3 0-8 15,1 0 1-15,-1 0 5 16,-2 0 9-16,3 0 5 16,1 0-2-16,-2 0-8 15,-1 0 14-15,-2 0-18 16,-3 0-1-16,-2 0 6 15,-2 0-12-15,-5 0 14 16,2 0-6-16,-2 0-1 16,0 0 8-16,0 0-13 15,0 0 8-15,0 0-5 16,0 0-4-16,0 0-2 0,0 0 1 16,0 0-19-1,0 0-51-15,-27 0-79 0,-4-11-236 16,-8-7-684-16</inkml:trace>
  <inkml:trace contextRef="#ctx0" brushRef="#br0" timeOffset="32559.4614">3178 15625 48 0,'0'0'148'0,"0"0"-94"16,0 0-5-16,0 0 32 16,0 0-38-16,0 0-26 15,0 0 9-15,0-2-6 16,0-1-10-16,2 2-8 16,-2 1 40-16,0-4-15 15,2 4-8-15,-2-4 13 16,0 4-6-16,0 0-5 15,0 0 2-15,0 0 5 16,0 0 8-16,0-4 7 16,0 4 15-16,2 0-5 15,-2 0-11-15,2 0-11 16,4-2-4-16,2 2-8 0,1-2-12 16,5 2 2-1,-1-2-9-15,4-1 2 0,1 1-1 16,4 2-1-16,4-3 10 15,3 3 0-15,0 0-9 16,2-5 8-16,2 4-9 16,3-2 10-16,-3 3-9 15,1-1-1-15,6 1 0 16,-4 0 0-16,-1 0 1 16,-2 0-2-16,-1 0 2 15,1 0-2-15,-4 0 1 16,2 0 0-16,-4 0 0 15,2 0 1-15,-2 0 0 16,2 0-1-16,2 0 0 16,-1 0 0-16,5 0 0 15,-2 0 0-15,2 0-1 16,2 0 1-16,3 0 0 0,-3 0 0 16,-1 0-1-16,-1-4 1 15,-2 4-6-15,1-4 5 16,0 4 1-16,-2-5 0 15,-1 5 0-15,-1 0 0 16,0-4-1-16,-1 4-1 16,2-1 2-16,0 1 0 15,1-3 0-15,1 3 0 0,2 0 2 16,1 0-2 0,1 0 0-16,2 0 0 0,1 0 0 15,2 0 0-15,1 0 0 16,1 0 0-16,-1 0 1 15,-1 0-1-15,2 0 0 16,-1 0 0-16,3 0 0 16,-1 0 6-16,4 0-12 15,0 0 12-15,1 0-5 16,0 0-1-16,1 0 0 16,1-1 0-16,-1 1 0 15,-2 0 0-15,-1-4-1 16,-4 4 2-16,1 0-2 15,-3-5-2-15,-2 5 2 16,3-4 1-16,-4 4 0 0,1-1 0 16,1 1 0-16,-1 0 0 15,-3 0 0-15,4 0 0 16,-1 0 0-16,-2 0 1 16,-3-2-1-16,1 2 1 15,-5 0-1-15,3 0 0 16,0 0 4-16,-1 0-3 15,0 0-1-15,3 0 1 16,1 0 1-16,-1 0 4 16,0 0-6-16,0-2 0 15,-1 2 0-15,-1 0 0 16,-3-3 1-16,0 3 0 16,-2 0 6-16,-1-2-6 15,0 2 0-15,1 0 5 16,-2-4 15-16,2 4 4 0,2-4-15 15,5 3 10 1,3-2-8-16,3-1 11 0,6 2-11 16,3 2 2-1,1 0 9-15,-2 0-13 0,6 0-9 16,-2 0 0-16,4 0 0 16,-2 0 10-16,-3 0-11 15,0 0 1-15,-3 0-8 16,-2 0 14-16,-1 0-7 15,-2 0 2-15,2 0-1 16,2 0 13-16,0 0-8 16,2 0 4-16,3 0-1 0,1 0-8 15,1 0 11-15,0 0-5 16,1-4-6-16,0 4 13 16,-1-4-8-16,-4 4-5 15,2 0-1-15,-2 0 2 16,-2 0-2-16,2 0 0 15,-4-4 0-15,3 4 0 16,-3 0 0-16,-1-1 1 16,-3 1-1-16,4 0 0 15,-5 0 5-15,5 0-5 16,0 0 0-16,0 0 6 16,-1 0-6-16,3 0 0 15,0 0-1-15,-4 0-3 0,-1 0 4 16,2 0 0-16,0 0 1 15,1 0 1-15,1 0-2 16,3 0 1-16,-1 0-1 16,1 0 0-16,-1 0 1 15,-2 0-1-15,0 0 1 16,-2 1-1-16,-3 3 2 16,0-4-4-16,-1 4 2 15,-4-4 0-15,2 0-1 16,-1 4 2-16,3-4-1 15,0 0 0-15,1 0 0 16,3 0 2-16,-1 0-2 16,4 0 0-16,0 0 0 0,4 0 0 15,0 0 0-15,-3 0 0 16,2 0 0-16,-1 0 0 16,-1 0 0-16,1 0 1 15,-1 0 4-15,-2 0-5 16,-1 2 1-16,2-2 6 15,-1 0 6-15,0 0 12 16,-1 0-5-16,-1 0 3 16,3 0 5-16,-1 0-5 15,-2 0-5-15,1 0-9 16,-1 0-8-16,0 0 10 16,-2 0-11-16,0 0 1 15,-1 0 1-15,1 0-1 16,-1 0 0-16,1 0 0 15,-1 0-1-15,4 0 1 0,-4 0 0 16,0 0-1-16,3 2 0 16,-3 0 0-1,1-2 2-15,0 0-2 0,-1 3 0 16,2-3 1-16,-2 0 0 16,3 0-1-16,-3 0 0 15,2 0 0-15,4 0 1 16,-3 0 0-16,-1 0-1 15,-1 0 0-15,-3 0 0 16,1 0 0-16,-5 0 10 16,2 0 1-16,-3 0 17 15,0 0-13-15,0 0-14 16,1 0 12-16,0 0-12 16,3 0 0-16,-1-3-1 0,-1 1 1 15,4 2 9-15,-3-2-10 16,0 2-1-16,1-2 1 15,-6 2 0-15,3 0-1 16,-5 0 1-16,0 0 0 16,1-4 2-16,-3 4-2 15,0 0-1-15,-2 0 1 16,2 0 0-16,1-4 0 16,-1 4-1-16,3 0 1 15,-1 0-1-15,3-4 1 16,-4 4 0-16,3 0 0 15,-4 0 0-15,2 0 0 16,-2 0-1-16,-2 0-5 0,2 0 5 16,0 0 1-1,3 0 0-15,-3 0-1 0,3 0-5 16,0 0 6-16,1 0-1 16,1 0-7-16,1 0 7 15,3 0 1-15,0 0-7 16,0 0-2-16,0 0-8 15,4 0 17-15,0 0-9 16,1 0 7-16,-1 0 0 16,1 0-7-16,-1 0 8 15,1 0-6-15,-1 0-10 16,2 0 16-16,-2 0 0 16,1 0-5-16,-1 0 6 15,0 0-1-15,1 0 0 16,1 0 0-16,2-1-9 0,-1-2 10 15,1 1-9-15,0 0 2 16,0 1 6-16,-2 1-6 16,2-5 7-16,-3 1 0 15,-1 2-2-15,-1 1 2 16,-2-4 0-16,3 3 0 16,-4-2 2-16,-1 1-2 15,4-2 0-15,-3 3-2 16,0-2 2-16,1 4-1 15,-1-4 1-15,-3 4 0 16,3-4 1-16,-2 4-1 16,2 0 0-16,0-4-1 0,1 4 1 15,-3 0 1-15,-1 0-1 16,-1 0-1-16,-1 0 1 16,-1 0 0-16,4 0 0 15,-2 0 0-15,0 0 1 16,5 0-1-16,-1 0 0 15,1 0 2-15,2 0-2 16,1 0 1-16,1 0-2 16,-1 0 1-16,-1 0 0 15,3 4 0-15,-2-4 0 16,2 0 1-16,-1 0-1 0,3 0 0 16,-1 0 0-16,-1 0 1 15,2 0-1-15,-4 0 0 16,3 0 0-16,-3 0 0 15,2 0 0-15,-2-6 0 16,0 4 0-16,3-3 0 16,5 0 0-16,-2-1 0 15,4-2 0-15,-2 4 7 16,1-8-7-16,0 6-9 16,-1-4 9-16,-1 3 1 15,0 2 0-15,-2 1-1 16,3-4 1-16,-4 4-2 15,2 2 1-15,-1-1-1 16,-1 3 1-16,2 0 0 16,-2-6 1-16,0 6-1 15,-1 0 0-15,-3 0 1 16,3 0 0-16,-3 0-1 0,-2 0 0 16,3 0 0-16,-3 0 0 15,0 6 0-15,1-3 0 16,-1 3-1-16,1-2 1 15,-1 4 0-15,-1-3 1 16,-3-2-1-16,-1-1-1 16,-3 2 1-16,-4-1 0 15,-2-3 0-15,-1 5 0 16,-5-5 0-16,0 4 0 16,0-2-1-16,-2 1 1 15,3 3 0-15,-1-3 0 0,0 1 0 16,1 0 0-16,-3 0 0 15,6 2 0-15,-1-1-1 16,0-2 1-16,-3 3-1 16,0-2-5-16,2 0 6 15,-1 0 1-15,2-4 0 16,1 2-1-16,0 0 1 16,1 0 0-16,0 3-1 15,-3-5 2-15,4 3-4 16,-4-3 2-16,1 4 0 15,-2-4-1-15,5 0 2 16,-4 0-1-16,1 0 0 16,-2 0 0-16,0 0 0 15,0 0 0-15,2 0 0 0,-3 0 0 16,0 0-1 0,2 0 1-16,-2 0 1 0,4 0-1 15,1 0 0-15,-1 0 0 16,0 0 0-16,-1 0 0 15,2 0 0-15,0 0 2 16,0 0-2-16,2 4 0 16,2-1 1-16,0-2-1 15,2 1 2-15,-1 2 4 16,-1-4 1-16,0 0 13 16,-2 5-7-16,2-5-4 15,-2 0-7-15,2 0-2 16,1 0 2-16,-3 0-2 0,2 1 0 15,-2-1 6-15,2 0-6 16,0 0 1-16,0 0-1 16,-1 0 0-16,5 0 1 15,-6 0-1-15,2 0 0 16,-2 2 0-16,0 3 1 16,-1-4 0-16,4 3-1 15,-1 0 0-15,1 0 6 16,-1-2-6-16,0 0 7 15,2 0-7-15,3 1 1 16,0-2 4-16,0 3-5 16,-1-4-2-16,1 4 2 0,-1-4 1 15,-1 0-1-15,0 2 1 16,-1-2-1 0,1 0 10-16,-1 0 6 0,0 0-16 15,-2 0 13-15,3 0-12 16,-1 0-1-16,0 0 0 15,1 3 0-15,2-3 2 16,0 2-2-16,-1-2 0 16,-1 2 4-16,1-1-4 15,-2 3 0-15,1 1-1 16,-1-5 2-16,-1 4-1 16,2-4 0-16,-3 0-1 15,1 1 1-15,0-1 1 16,2 3-1-16,-1-2 0 15,2-1 0-15,-1 4 1 16,-2-4-1-16,0 0-1 0,3 5 1 16,-2-5 0-16,0 0 0 15,-1 4 0-15,1-4 1 16,-2 1-2-16,2 2 1 16,1 1 0-16,-1-3 0 15,0 4 0-15,3-2 0 16,-2-1 0-16,-3 1 1 15,3 1-1-15,-5 2 1 16,2-6-1-16,0 4 0 16,0-4 0-16,3 0-1 15,-4 0 1-15,4 4 1 16,-3-4 4-16,1 0-5 16,-1 0 0-16,0 0-1 0,0 0-4 15,0 0 5-15,-1 1 0 16,0-1 0-16,-3 3-1 15,-3-3 1-15,0 0 0 16,-5 2 0-16,-2-2 0 16,4 0 0-16,-3 0 0 15,2 0-1-15,0 0 1 16,1 0 0-16,5 0 0 16,1 2 0-16,0-2 1 15,0 0-1-15,-2 0 0 16,2 0 0-16,0 0 0 15,0 0 0-15,0 0 0 0,0 0 0 16,0 0 0 0,-4 0 1-16,4 0-1 0,-2 0 1 15,-3-2 0-15,-1-4-1 16,-4 2 0-16,-1 0 0 16,-3-2 0-16,-2 4 5 15,-4 2-5-15,-2-2 0 16,-5 2 0-16,0 0 0 15,0 0-1-15,0 0-8 16,-2 0-45-16,-36-5-71 16,1-3-192-16,0-5-588 0</inkml:trace>
  <inkml:trace contextRef="#ctx0" brushRef="#br0" timeOffset="35874.3002">1433 16369 371 0,'0'0'70'16,"0"0"-70"-16,0 0 2 15,0 0 34-15,0 0-22 16,0 0-4-16,0 0 0 16,6 1 6-16,1-1-6 15,-1 5 8-15,2-5-1 0,-2 0-3 16,3 0 5-1,-1 3-10-15,5-3 4 0,1 0 21 16,5 0-6-16,0 0-14 16,1 0 1-16,3 0-7 15,-1 0 1-15,1 0-9 16,1 0 1-16,0 0 0 16,-1 0-1-16,4 0 2 15,-1 0 14-15,1 0-5 16,3 0 2-16,2 0-6 15,-4-3-5-15,4 3 4 16,-3 0 2-16,0 0-7 16,-2 0 0-16,-3 0-1 15,1 0 6-15,-2 0-6 16,-4 0 2-16,4 0 8 0,0 0-7 16,-2 0-2-16,2 0 1 15,1 0-2-15,-1 0 6 16,-1 0 1-16,2 0-1 15,3 0 1-15,0 0-5 16,-2 0-1-16,2 0 8 16,2 0-8-16,-4 0 12 15,6 0-12-15,2 0 5 16,-2 0-5-16,0 0 1 16,0 0 9-16,-2 0-9 15,3 0 4-15,-3 3 8 16,2-3 5-16,2 0-2 15,3 0-4-15,-1 0-11 16,3 0 11-16,3 0-13 0,-4 0-1 16,3 0 1-1,-2 0 6-15,-2 0-5 0,0 0 7 16,-3 0 1-16,0 0 7 16,-2 0-15-16,-2 0 0 15,0 0 15-15,-2 0 3 16,0 0 14-16,4 0 0 15,1 0-5-15,1 0-6 16,2 0-12-16,3 0-9 16,1 0 7-16,-2 0-6 15,1 0-1-15,-3 0 5 16,1-3-5-16,-3 3 10 16,-4 0-10-16,-5 0 1 0,0 0 6 15,-4 0-6 1,-5 0 9-16,3 0 5 0,-3-5 15 15,2 5-1-15,-2-1-14 16,3 1-4-16,-1 0 4 16,4-4-15-16,0 4 11 15,5-4-12-15,1-1 0 16,-4 2 10-16,4-2-10 16,-2 3 0-16,0-1-1 15,-1-1 1-15,-2-1 0 16,3 3 1-16,-3 0-1 15,1 1 18-15,0-3-8 0,4-1-1 16,-2 1-1-16,2-1-8 16,-5 1 13-16,0-1-12 15,-2 1 7-15,-3 1-6 16,-5 1 4-16,-3 2 4 16,-4-3 2-16,-2 3 1 15,-3 0 21-15,0 0 2 16,0 0-4-16,0 0 0 15,0 0-12-15,0 0-1 16,1 0-7-16,-1 0-11 16,0 0 8-16,0 0-9 15,0 0 0-15,0 0 1 16,0 0 0-16,0 0-1 16,0 0-42-16,0-2-109 15,0-2-225-15,-13-4-491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3:45:05.067"/>
    </inkml:context>
    <inkml:brush xml:id="br0">
      <inkml:brushProperty name="width" value="0.05292" units="cm"/>
      <inkml:brushProperty name="height" value="0.05292" units="cm"/>
      <inkml:brushProperty name="color" value="#FF0000"/>
    </inkml:brush>
  </inkml:definitions>
  <inkml:trace contextRef="#ctx0" brushRef="#br0">1729 1439 114 0,'0'0'160'0,"0"0"-82"16,0 0-24-16,0 0 18 16,0 0-12-16,0 0-8 15,3-46-19-15,-3 41-2 16,0-2-14-16,0 2 3 15,0 0 3-15,0 2 3 16,0 0-11-16,0 1-9 16,0 0 1-16,0 0 1 0,0 2-7 15,0-1-1-15,0-1 6 16,0 0-5-16,0-5 0 16,-3 4 11-16,0-2-5 15,1-1-6-15,0 3 6 16,0 0 6-16,-1-1 32 15,2-2 8-15,1 2 14 16,-3 1-5-16,3-2-33 16,-2 3 3-16,2 0 14 15,0 2-16-15,0 0 1 16,-4 0-8-16,-3 0-22 16,-4 18 5-16,-8 14 13 15,0 15 6-15,-8 13-1 16,-6 28 1-16,-10 32 23 15,-9 28-21-15,2 9 14 0,6-13 7 16,10-33-9-16,14-35 0 16,4-18-15-16,5-6-11 15,0 6 6-15,-4 6 0 16,6 7 0-16,-3-9-2 16,5-4-5-16,1-4 4 15,-1-8-15-15,1-6 0 16,-4-5 10-16,4-12-10 15,1-5 7-15,1-8-7 16,2-3 0-16,0-6 6 16,0-1-6-16,2 0-1 15,-3 0 0-15,0 0-5 0,-1-13-42 16,0-40-170-16,2 5-125 16,-1-4-47-16</inkml:trace>
  <inkml:trace contextRef="#ctx0" brushRef="#br0" timeOffset="210.6571">1466 1630 32 0,'0'0'0'0</inkml:trace>
  <inkml:trace contextRef="#ctx0" brushRef="#br0" timeOffset="706.2653">1466 1630 61 0,'27'-58'46'0,"-27"52"-26"15,2-5 5-15,-1 2 2 16,2-5-14-16,0-2 29 16,-1-1 66-16,-2-1-27 15,2 0-19-15,-2-1-9 16,2-2-11-16,0 3-6 16,3 4-3-16,-4 3-11 0,3 2-12 15,-2 1-1 1,0 4 30-16,-2 3 0 0,2-1-5 15,-2 0 21-15,0-1 23 16,0 3 0-16,0 0-20 16,0 0-22-16,0 0-7 15,0 5-16-15,0 12-11 16,-10 12 63-16,-10 13 13 16,-6 16 15-16,-15 30-19 15,-12 30-6-15,-7 26-2 16,-2 11-20-16,9-12-6 15,9-20-5-15,12-30-22 16,8-21 10-16,3-16 3 0,6-8-4 16,-3 7 2-16,0 3-8 15,-2 4-10-15,4-6 5 16,3-10-3-16,1-6 3 16,6-10-10-16,-2-7 0 15,5-9 6-15,1-6-6 16,0-4-1-16,-1-4 2 15,2 0-2-15,-5 0-1 16,0-3-42-16,-11-32-139 16,3 0-125-16,-2-3-225 0</inkml:trace>
  <inkml:trace contextRef="#ctx0" brushRef="#br0" timeOffset="1285.0836">860 1871 178 0,'0'0'311'0,"0"0"-211"0,0 0-73 15,0 0 25-15,0 0 35 16,0 0-1-16,0 0-12 16,-45-7 0-16,45 7-5 15,0 0 31-15,0 0-6 16,0 0-14-16,0-1-19 15,14-3-21-15,3 0-8 16,10 1 2-16,6 0 1 16,5 1 8-16,9 2-11 15,2-2 0-15,2 2 2 16,-2 0-18-16,1 0 0 16,-10 0-9-16,-9 0-7 15,-11 0 10-15,-7 0-10 16,-9 0 1-16,-1 0 18 15,-3 0-5-15,0 0 10 0,0 0-2 16,0 0-16-16,0 0 5 16,0 0-10-16,0 0-1 15,0 0 0-15,0 0 0 16,0 0-1-16,0 0-34 16,0 0-41-16,-11 0-27 15,-14 0-76-15,3 0-128 16,-2-7-96-16</inkml:trace>
  <inkml:trace contextRef="#ctx0" brushRef="#br0" timeOffset="2416.9972">1022 1588 400 0,'0'0'76'0,"0"0"-48"0,0 0 25 15,0 0 52-15,0 0-43 16,0 0-34-16,0 0 2 16,-2-4 29-16,2 4 2 15,0 0 4-15,0 0-11 16,0 0-2-16,0 0-5 16,0 0-15-16,0 0-3 15,0 0-3-15,0 0-3 16,0 0 5-16,0 0-14 15,0 0-2-15,9 14 27 16,2 1 23-16,3 6-11 0,6 1-22 16,-1 4-10-1,4 2 6-15,-1 0-9 0,3 0-5 16,-4 0 5-16,2-1-7 16,-3-6 5-16,-4 0-13 15,-5-5-1-15,-2-4 8 16,-3-5-7-16,-1 2 6 15,-4-6-6-15,3 1 0 16,-4-4 11-16,0 3-12 16,0-3 1-16,0 0 0 15,0 0 0-15,0 0-1 16,0 0 0-16,0 1 0 16,0-1 10-16,0 0-10 15,0 3 1-15,0-3 0 0,0 2 0 16,0-2 5-1,0 0-6-15,2 0 0 16,-2 0 1-16,0 0-1 0,0 0-1 16,0 0-5-16,0 0-1 15,0 0 1-15,0 0-11 16,0 0-15-16,0 0 1 16,0 0 5-16,0 0 10 15,0 0 10-15,0 0 1 16,0 0 4-16,2-10 1 15,-2 0-3-15,0 2 2 16,0-1 1-16,0 4-1 16,0 1 1-16,0-1 0 0,0 2-1 15,0-2 1 1,0 4 0-16,0-2 0 0,0 2 0 16,0-2 0-16,0 3 0 15,-4 0 0-15,0 0 13 16,-2 0 0-16,2 0-5 15,-4 0 2-15,-1 0 3 16,-5 0-3-16,-1 3 2 16,-9 9 5-16,-4 3 9 15,-5 6-8-15,-6 2 9 16,-3 3 7-16,0 6 2 16,-1-6 2-16,4 6-19 15,4-7-3-15,7-4 0 16,5-2-8-16,9-4-7 15,2-6-1-15,8-1 1 0,-1-1 0 16,5-4-1-16,0-1 0 16,0-2 0-16,0 0 0 15,0 0 1-15,-2 0-1 16,2 0 1-16,0 0 3 16,0 0-4-16,-2 0-25 15,2 0-16-15,-2 0-39 16,-6 0-60-16,0 0-138 15,-3 0-108-15</inkml:trace>
  <inkml:trace contextRef="#ctx0" brushRef="#br0" timeOffset="24836.9216">4618 3541 23 0,'0'0'97'0,"0"0"-60"16,0 0 18-16,0 0 23 16,0 0-7-16,0 0-26 15,0 0-14-15,0 0-9 16,0 0-5-16,0 0 9 15,0 0-1-15,0 0-5 16,0 0 0-16,0 0 2 16,0 0 11-16,0 0 7 15,0 0-11-15,0 0-17 16,0 0-2-16,0 0-10 0,0 0 8 16,0 0-7-1,0 0 6-15,0 0 6 0,0 0 1 16,-5 0-4-16,0 0-8 15,-1 0-2-15,0 0 10 16,-1 0-9-16,-2 0 0 16,0 0-1-16,-2 0 0 15,-1 0 1-15,2 0 0 16,0 0 18-16,0 0-9 16,3 0-7-16,0 0 4 15,3 0 12-15,0 0-12 16,-2 0 6-16,4 0 3 15,0 0 10-15,0 0 3 0,2 0-13 16,-2 0 1 0,0 0-2-16,0 0-15 0,-3 0 1 15,0 0 0-15,2 0-1 16,-3 0 3-16,2 0-2 16,2 0 8-16,0 2 4 15,-1-2-12-15,3 0 15 16,0 0-7-16,0 0 5 15,0 0 8-15,0 0-9 16,0 0 4-16,0 0 8 16,0 0-4-16,0 0 14 15,0 0-6-15,0 0-6 16,0 0-7-16,0 0-6 16,0 0-2-16,0 0 0 15,0 0-7-15,0 0 5 16,0 0-6-16,7 0 2 0,3 0-1 15,0 0 0-15,3 0 9 16,6 0-10-16,-1 0 2 16,3 0-4-16,4 0 7 15,-2 0-5-15,1-2 0 16,0 0 1-16,-1 0 1 16,-1-1-2-16,3 3-3 15,-4-3 3-15,2 1 0 16,2 0-1-16,-3 2 1 15,0-2 0-15,2 2-1 16,-1-2 2-16,2 2-1 16,-4 0 0-16,4 0 0 15,2 0-2-15,0 0-9 0,0 0-4 16,-1 0 14-16,1 0-20 16,0 0 5-16,-3 0 14 15,1 0-11-15,-1 0 12 16,3 0-12-16,0 0 4 15,-2 0 8-15,1 0-8 16,-2-2-6-16,1 2 6 16,0 0 2-16,0-1-1 15,-5 1 1-15,6-3 3 16,-4 3 3-16,-1 0 1 16,0 0-1-16,2 0 1 0,-5 0 0 15,2 0 0 1,-4 0-1-16,-2 0 1 0,3 0 0 15,-4 0 0-15,1 0 0 16,-1 0 0-16,1 0 1 16,-1 0-2-16,0 0 1 15,3 0-1-15,0 0 1 16,1 0-2-16,1 3 2 16,2 0 0-16,2-1 0 15,1 0 0-15,-1 0 0 16,0-2 0-16,0 2 0 15,1-2-1-15,-1 3 0 16,2-3 1-16,-1 0 0 16,1 3 1-16,1-3-1 15,-3 0 0-15,0 2 0 16,0-2 0-16,1 0 0 16,-3 0-1-16,-3 0 1 0,4 0 0 15,-3 0 0-15,4 0 0 16,1 0 1-16,0 0 0 15,1 0-1-15,4 0 0 16,-3 0 0-16,-1 0 0 16,-2 0 0-16,3 0 0 15,-1 0 2-15,1 0-2 16,2 0 0-16,0 0-2 16,0 0 2-16,-1 0 2 15,1 0-2-15,2 0 1 16,0 0-1-16,0 0 1 15,2 0-2-15,2 0 1 16,0 0 0-16,4 0 1 16,-3 0-1-16,5 0-1 15,-3 0 1-15,-3 0 0 0,2 0-1 16,0 0-1-16,-2 0-4 16,-3 0 5-16,5 0 1 15,-4 0-1-15,2 0 1 16,0 0 0-16,1 0 0 15,-1 0 0-15,-1 0-1 16,5 0 1-16,-1 0 0 16,0 0 0-16,2 0 0 15,-1 0-1-15,2 0 1 16,1 0 0-16,-3 2 0 16,-1-2-2-16,-1 0 2 15,0 0-2-15,-2 0-6 0,-2 0 7 16,0 2 0-16,0-2-6 15,-1 3 7-15,-1-3 0 16,0 0 2-16,0 3-2 16,-4-3 0-16,2 0 1 15,-2 0 6-15,0 0-7 16,-1 0 0-16,-1 0-1 16,1 0 1-16,-3 0 1 15,3 0-1-15,-2 0-1 16,0 2 1-16,1-2 0 15,-1 2 0-15,3-2 1 16,-1 0-1-16,5 2 2 16,1-2-1-16,2 0-1 0,4 0 1 15,-3 0 0-15,3 0-1 16,2 0 1-16,-3 0-1 16,3 0 3-16,-1 0-3 15,-1 0 0-15,3 0 1 16,-4 0-1-16,4 0 0 15,-4 0 0-15,3-2 0 16,-3-2 0-16,3 1 0 16,1 3 0-16,-1-3 2 15,3 1-1-15,2-2 0 16,2 1 1-16,2 3-2 0,-1-3 7 16,1-1-7-16,0 2 1 15,0 0 0-15,-1 2-1 16,1-2 1-16,1 2-1 15,-2 0 0-15,1-1 0 16,2-2 1 0,-2 3-1-16,1 0-1 0,0 0 1 15,-4-3 1-15,1 3 9 16,-1-1-10-16,1 1 8 16,-5 0-8-16,0 0 6 15,-2 0-5-15,0 0-1 16,-3 0 0-16,3 0 0 15,-1 0 0-15,-4 0 5 16,2 0-5-16,-1 0-1 0,-1 0 1 16,0 1 0-1,1 2 1-15,-1 0-1 0,0-2 0 16,2 1 0-16,-2 2 0 16,0-2-1-16,1 0 1 15,1 1-1-15,1 0 1 16,1 1 0-16,2 1-1 15,-1-5 1-15,-1 3 0 16,-2-1 0-16,2 0 0 16,-3 0 0-16,-1 0 0 15,0 0 0-15,1-1 0 16,-1 2 0-16,0 0-1 16,1-2 1-16,-4 3-1 0,4-2 1 15,-3 0 0 1,3 0 1-16,0 2-1 0,-3-2 0 15,3 0 0-15,-1 0 5 16,0 0-5-16,1 1 0 16,-1-3-5-16,2 0 6 15,0 0-1-15,0 0 0 16,-4 3 0-16,3-3 7 16,-5 0-7-16,2 0 0 15,0 0 1-15,-2 0 8 16,0 0 1-16,0 0-4 15,0 0 2-15,-1 0 7 16,-1 0 1-16,2 0 0 16,-2-3 1-16,2 3-1 15,-2-3-15-15,4 1 0 0,-3 0 0 16,4 2 11 0,0-2-11-16,-1 0 5 0,-2 1 2 15,0-2 1-15,2-1 4 16,-2 0-6-16,-1 2-1 15,2 1 7-15,-3-2 3 16,-2 0-4-16,-2 2-6 16,2 1-6-16,-2-2 7 15,-1 2-6-15,2-2 0 16,-3 0 10-16,3 2-5 16,-1 0 3-16,-2 0-8 15,-1 0 7-15,1 0 3 16,0 0-5-16,2 0 1 0,0 0-1 15,-1 0 1 1,1 0-6-16,0 0 9 16,0 0-8-16,-1 0-1 0,-2 0-1 15,-2 0 0-15,0 0 6 16,-1 0-6-16,-2 0 0 16,-3 0 2-16,-1 0-1 15,-1 0 15-15,-4 0-6 16,-1 0-1-16,-4 0-7 15,2 0 6-15,-3 0-8 16,0 0 0-16,0 0-22 16,-4 0-52-16,-11 0-183 0,-9-7-253 15</inkml:trace>
  <inkml:trace contextRef="#ctx0" brushRef="#br0" timeOffset="29068.1838">12967 3625 320 0,'0'0'21'16,"0"0"-21"-16,0 0 0 15,0 0 44-15,0 0-16 16,0 0-17-16,0 0-5 0,2 2 7 16,-2-2 48-16,2 0-11 15,-2 0-20-15,2 0-22 16,-2 0-7-16,2 0 28 15,-2 0-12-15,2 0 1 16,-2 0-7-16,0 0-2 16,0 0-3-16,2 0-5 15,3 0 11-15,-1 0 6 16,4 0-10-16,-3 0-6 16,2 0-1-16,2 0 0 15,-1 0 7-15,-2 0-7 16,1 0-1-16,1 0 7 15,-1 0-6-15,2 0-1 16,0 0 7-16,1 0-7 16,0 0 7-16,-1 0-6 0,2 0-1 15,-2 0 0-15,2 0 1 16,2 0 8-16,1 0-8 16,-1-2-1-16,1 1 8 15,1 1-8 1,1-3 1-16,0 3 0 0,3-3-1 15,2 2 2-15,-1-1-2 16,6 0 0-16,-2 1 1 16,2-2 0-16,-1 3-1 15,3 0 2-15,-2 0-1 16,3-2 6-16,0 2-1 16,-2 0-6-16,0 0 7 15,0 0-7-15,-2 0 1 16,-2 0 10-16,2 0-10 0,-5 0 0 15,-1 0 1-15,-3 0-2 16,3 0 7-16,2 0-7 16,-1 0 1-16,4 0 0 15,0 0-1-15,1 0 7 16,-1 0-5-16,3 0-2 16,-1 0 1-16,1 0-1 15,0 0 0-15,2 0 0 16,-4 0 1-16,2 0-1 15,-3 0 0-15,0 0 0 16,1 0 0-16,-2 0 0 16,-3 0 0-16,4 0 0 15,3 0 1-15,-1 0 0 0,3 0-1 16,3 0 0-16,1 0 0 16,-3 0 0-16,4 0 1 15,-2 0-1-15,1 0-1 16,0 0 1-16,4 0 0 15,-4 0 0-15,0 0-1 16,1 0 1-16,-1-2-1 16,0 2 0-16,1-1 0 15,1 1-1-15,4-3 0 16,-1 3-5-16,-1 0 6 16,1 0 0-16,1-2-5 15,-2 2 6-15,1 0 0 16,-1-2 1-16,2 0-1 15,-1-1 0-15,-1 3 0 16,1 0 1-16,1 0-1 0,-3 0 0 16,4 0 1-16,-1-3-1 15,3 1 1-15,1 0 1 16,2 0-2-16,-1 2 1 16,1-2 4-16,1 1-5 15,4-2 1-15,-2 1-1 16,2 0 1-16,-1 0 6 15,2 0-6-15,-2 2 5 16,0-2 7-16,0 2-4 16,2 0 1-16,1-1-9 15,-4 1 0-15,2 0 5 16,-2-3-6-16,0 0 0 0,1 2 3 16,-3-1 4-16,2 0 2 15,-2 0-3-15,-1 0-5 16,-1 2 9-16,-3 0-9 15,5 0-1-15,-4 0 2 16,1 0-2-16,-1 0 10 16,-2 0-8-16,3 0-1 15,-1 0 12-15,2 0-4 16,1 0-9-16,2 0 8 16,0 0-8-16,2 0 0 15,-3 0 0-15,4 0 0 16,-1 0 0-16,2 2 0 15,0 2 0-15,3-2 0 0,-1-1 0 16,0-1 0-16,-1 3 1 16,2 0 5-16,-4-2 7 15,2 1-12-15,-3 0 10 16,0 0 1-16,0 0-4 16,-6 0 0-16,3 1 2 15,-1 0-9-15,0-1 13 16,-3 0-5-16,2 3-8 15,1-5 0-15,0 3-1 16,-1-1 7-16,1 0-7 16,1-2 0-16,2 2 8 15,-2-2-8-15,-1 3 1 16,-1-3 0-16,3 1-1 0,-5-1 1 16,3 2-1-1,0-2 1-15,-3 0 0 0,3 0-1 16,-3 0 0-16,1 0 0 15,-1 0 0-15,0 0 1 16,1 0-1-16,-1 0 0 16,0 0 0-16,0 0 0 15,-1 0 2-15,0 0-2 16,-1-2 0-16,4-2 1 16,-2 2-1-16,0 0 2 0,3-3 14 15,1 5-5 1,2-3-2-16,0 1-6 0,1 0-3 15,1 0 8-15,-3 0-8 16,-1 1 0-16,-2-2 2 16,2 1-2-16,-4 0 7 15,-3 0-1-15,4 2-3 16,-3 0 2-16,3 0-5 16,-4 0 0-16,1 0 0 15,-2 0 0-15,1 0 1 16,-5 0 0-16,5 0-1 15,-3 0 10-15,2 0-9 16,-2 0 0-16,1 0 0 16,3 0 0-16,1 4 0 15,1-2-1-15,0 1 0 0,1-2 7 16,-1-1-7-16,3 2 0 16,-4-2 0-16,2 0 0 15,-5 2 1-15,0-2-1 16,-5 0 0-16,-1 2 1 15,-1-2-1-15,0 2 0 16,-2-2 0-16,2 0 0 16,-2 0 6-16,2 0-6 15,1 0 1-15,-1 0 9 16,4 0-10-16,2 0 2 16,-2 0 5-16,5 0-7 15,2 0 14-15,1 0-6 16,-2 0-7-16,5-2 6 0,-4 0-5 15,-2-2-2 1,1 3 1-16,-4-4 0 0,-2 3 1 16,1-2 5-16,-2 2 6 15,-3-2 7-15,3 0 9 16,-3 0-9-16,3 0-11 16,-3-1 0-16,0 2 7 15,-1-1-15-15,0-1 15 16,-1 2-2-16,0 1-5 15,2 0 0-15,1 0-8 16,1 0 0-16,2 0 10 16,-1-2-10-16,-1 0 0 15,-2 2 6-15,0-2-6 0,-2 2 12 16,-2-3-4 0,0 4-9-16,0-1 7 0,-3 0-7 15,-2 0 1-15,1 2 0 16,2 0 0-16,-5-2 5 15,2 2-5-15,0 0-1 16,-1 0 7-16,-2 0-6 16,1 0 1-16,3-3-1 15,-4 3-1-15,4 0 6 16,2 0-6-16,-3 0 0 16,0 0 6-16,1 0-5 15,1 0-1-15,-1 0 0 0,-4 0 1 16,3 0 0-1,-3 0-1-15,-2 0 0 0,0 0 1 16,-1 0-1-16,0 0 1 16,-3 0 0-16,2 0-1 15,1 0 7-15,1 0-7 16,-2 0 8-16,1 0-7 16,-1 0-1-16,1 3 1 15,-5-3-1-15,3 2 0 16,-4 0 5-16,0 0-5 15,3-2 0-15,-4 0 0 16,1 2 1-16,-1-2-1 16,0 0 0-16,0 0 0 15,1 0 11-15,1 0-11 16,-3 0 0-16,4 0-1 16,1 1 1-16,-1-1 7 0,1 0-6 15,0 0-1-15,1 0 8 16,1 0-7-16,-1 0 0 15,-4 0 19-15,2 0-18 16,-3 0 21-16,-3 0 5 16,-1 0-2-16,-3 0 5 15,-2 0 4-15,2 0-3 16,-2 0-12-16,0 0-12 16,0 0 0-16,0 0-8 15,0 0 0-15,0 0-1 16,0 0-7-16,0 0 1 15,-2 0-66-15,-11 0-109 16,-8 0-360-16</inkml:trace>
  <inkml:trace contextRef="#ctx0" brushRef="#br0" timeOffset="42562.7811">1580 3495 185 0,'0'0'91'0,"0"0"-64"15,0 0 35-15,0 0 41 16,0 0-17-16,0 0-32 16,-5-50-1-16,5 42-13 0,0 1 18 15,0 0 0 1,0 1-39-16,0-1-9 0,0 4 0 15,0-4 7-15,0 2 9 16,0-3 0-16,0 0-4 16,0-2 21-16,0 0-14 15,0-2-1-15,0-1-7 16,0 0-5-16,0-2 15 16,0 1-18-16,0-3 8 15,1 2 0-15,3 1 3 16,-2 0 37-16,0 4 10 15,1 5-4-15,-3 0 4 16,0 5-19-16,0 0-27 16,0 5-12-16,0 20-6 15,0 20 38-15,-11 17 3 0,1 30-23 16,-5 34-6-16,-3 34-6 16,0 13 0-1,-1-13 0-15,4-20-7 0,2-27 0 16,5-26-4-16,-2-12-2 15,4-14 7-15,-2-5-7 16,3 8 0-16,-3 4 5 16,1 3-4-16,3-11-2 15,2-15 2-15,0-10 0 16,2-11-1-16,0-10 0 16,0-8 0-16,0-4-1 15,0-2-16-15,-2 0-5 16,2-6-22-16,-2-19-52 15,-10-39-145-15,3 6-109 0,-1-2-43 16</inkml:trace>
  <inkml:trace contextRef="#ctx0" brushRef="#br0" timeOffset="43276.3815">1404 3387 240 0,'0'0'106'16,"0"0"-74"-16,0 0 43 15,0 0 19-15,0 0-23 0,0 0-35 16,0 0-19-1,32-77 31-15,-24 63-6 0,-2 2 14 16,-4 1 6-16,0 1 46 16,1-1-9-16,-3 7 11 15,0 0 14-15,0 4-37 16,0 0-32-16,0 0-20 16,0 10-17-16,-3 23-10 15,-15 35 33-15,-2 42 30 16,-2 50-9-16,1 27-7 15,5 0-14-15,3-15-10 16,1-27-1-16,3-15-9 16,2-6-8-16,-1-10-1 15,1-18 8-15,-2-18 10 16,0-15-16-16,1-8 1 0,0 12-2 16,-2 7-7-16,-2 7 4 15,1-4-9-15,2-6 0 16,-2-5 6-16,2-11-6 15,-1-8 1-15,5-11-2 16,-3-12 8-16,4-6-7 16,4-7-1-16,-3-8-11 15,3-3-18-15,0 0-18 16,0 0-12-16,0-20-7 16,0-16-96-16,0-44-143 15,0 5-55-15,0 4-246 0</inkml:trace>
  <inkml:trace contextRef="#ctx0" brushRef="#br0" timeOffset="45191.1422">833 3872 166 0,'0'0'160'15,"0"0"-108"-15,0 0 29 16,0 0 33-16,0 0-25 15,0 0-21-15,0 0-4 16,-98 16 8-16,96-16 9 16,2 0-2-16,0 0-15 15,0 1-28-15,0-1 10 16,0 0 11-16,0 0-9 16,0 0 1-16,0 0 3 15,0 0-21-15,0 0-5 0,0 0-15 16,2 0-10-16,2 0 0 15,7 0 7-15,5 0 8 16,4 0 11-16,7 0-4 16,3 0-2-16,6-1-11 15,5 1-10-15,-1-2 11 16,2 2-10-16,-1 0 1 16,-6 0-2-16,-4 0 0 15,-5 0 9-15,-2 0-8 16,-5 0 0-16,-3 0 1 15,-5 3 6-15,-5-3-6 16,0 3-1-16,-4-3-1 16,0 0 7-16,-2 0-5 15,0 0-1-15,0 0 5 16,0 0-5-16,0 0 5 0,0 0-5 16,0 0-1-16,0 0 7 15,0 0-7-15,0 0-10 16,0 0-1-16,0 0-13 15,-7-3-30-15,-4-6-1 16,-2-1-14-16,-3-2-29 16,-1 2-37-16,-2-1 35 15,-1-2 21-15,0 1 31 16,-3 0 18-16,2 0 7 16,1-1 12-16,-3 2 11 15,3 1 2-15,3-1 0 16,1 3 20-16,2 3 14 15,3-1 2-15,2 2-9 0,3 0-9 16,-2 0 16 0,4 1-13-16,2 2 0 0,0 1 19 15,2 0-23-15,0 0 4 16,0 0-7-16,0 0 2 16,0 0-5-16,0 0 1 15,0 0-2-15,0 0-12 16,0 0 1-16,4 0-1 15,10 0 20-15,3 4 31 16,8 5-9-16,6 5-10 16,5 3-3-16,2-2-7 15,2 6-2-15,-2-2 1 0,-1 2-8 16,-5-1-2-16,-3-2-4 16,-9-4-7-16,-4-2 0 15,-7-4 0-15,-5 1 0 16,-2-6 0-16,-2 1 1 15,0 1 2-15,0-2 3 16,0 1 7-16,0 0 3 16,0 2-15-16,-4-2 8 15,-5 4 6-15,-5 0-7 16,-1 1 11-16,-3 3 2 16,-7 1-2-16,0 5 7 15,-2 0 6-15,0 2-4 16,0 3-1-16,-1-3-9 15,4-1-11-15,4-2 0 16,3-3-6-16,3-1 7 0,3-3-8 16,4-1-1-16,3-2 1 15,0-2-1-15,1-1 1 16,0-2-1-16,1-1 1 16,2 2 0-16,0-3 0 15,0 0-1-15,0 0 1 16,0 0-19-16,0 0-32 15,0 0-43-15,-2 0-55 16,0 0-152-16,-2-13-258 0</inkml:trace>
  <inkml:trace contextRef="#ctx0" brushRef="#br0" timeOffset="56527.8216">1655 7782 205 0,'0'0'94'0,"0"0"-88"15,0 0-6-15,0 0 43 16,0 0-7-16,0 0-25 16,-10 0 28-16,10 0 10 15,0 0 6-15,0 0-4 16,0 0-18-16,0 0-20 16,-3 0-4-16,3-1 2 0,-3-2 1 15,3 3 5 1,0-3 13-16,0 3-7 0,0 0-12 15,0 0-3-15,0 0 5 16,0 0 6-16,0 0 7 16,0 0-3-16,0 0-7 15,0 0 11-15,0 0 24 16,0 0-9-16,0 0-22 16,6 0-10-16,2 0 6 15,3 0 10-15,5 0-7 16,1 6-3-16,3-5-9 15,3-1 3-15,4 0 5 16,0 0-15-16,-1 0 2 16,5 0 6-16,0 0-7 15,4 0 0-15,-2 0 0 16,0 0-1-16,1 0 7 16,1 0-7-16,-2 0 1 0,0 0-1 15,1 0 0-15,-3 0 0 16,0 0 0-16,-1 0 0 15,-5 2 0-15,3-2 0 16,-3 2 0-16,0-2 0 16,-4 2 0-16,4 0-1 15,2 1 1-15,0-3 0 16,4 0 0-16,0 2 0 16,0-2 0-16,3 0 0 15,-1 0-12-15,0 0 11 16,-3 0-6-16,0 0 1 15,-3 0 6-15,-4 0-8 16,-3 0 6-16,0 0 1 0,-4 0-3 16,1 0 4-1,1 0 0-15,-2 0 2 0,2 0-2 16,-1 0 0-16,1 0 0 16,0 0-1-16,5 0 1 15,1 1 1-15,0-1-1 16,5 2 0-16,2-2 1 15,1 2-1-15,-1 0 0 16,-1-2 0-16,0 2 0 16,1 1 0-16,-2-2 0 15,0 3 0-15,2-2 1 16,-2 3-1-16,3-4 1 16,1-1-1-16,-2 2 0 15,0-2 0-15,4 0 0 0,0 2 0 16,1-2 1-16,-1 3-1 15,3-3 0-15,0 1 0 16,2-1 0-16,2 0 0 16,1 2 0-16,2-2 0 15,6 0 0-15,-3 0 1 16,4 0-1-16,-2 0 0 16,-2 0 0-16,-1 2-1 15,-5-1 1-15,2 2-1 16,1 0 1-16,2-2-1 15,-2-1 1-15,2 0 0 0,-1 0-1 16,-1 0 1 0,-1 0 0-16,4 0 0 0,-6 0-1 15,3 0 1-15,-5 0 2 16,-2 0-2-16,4 0 0 16,-4 0 0-16,2 0 0 15,-3 0 1-15,2 0-1 16,-1 0 0-16,-5 0 0 15,0 0 1-15,-2 0 0 16,3 0-1-16,-3 0 0 16,0 0 0-16,2 0 0 15,4 0 1-15,1 0 0 16,1 0-1-16,1 0 0 0,-1 0 0 16,1 0 0-16,-3 0 1 15,2 0-1-15,-1 0-1 16,1 0 0-16,4 0 1 15,1 0 0-15,1 0 0 16,1-1 0-16,2-2 0 16,-4 3 0-16,3-3-2 15,0 3 1-15,0-1-8 16,-3-1 9-16,1 0-6 16,-3 1 5-16,-2 1 1 15,1-3 1-15,-1 3 0 16,-1 0-1-16,2-2 0 0,1 2 0 15,0-2 0-15,1 2 0 16,1-1 2-16,1-2-2 16,-1 3 1-16,4-2 0 15,0 2 6-15,2-2-7 16,1 0 1-16,1-1 0 16,3 0 12-16,3-1-12 15,-2 0 0-15,2 3 4 16,0-1-3-16,-2-1-2 15,-2-1 0-15,0 4 0 16,-1-2 0-16,4 0 0 16,-3 1 0-16,0-2 1 15,2-1 5-15,2 0 4 16,-2 0-2-16,1-1-8 16,0 2 2-16,-6 1-2 0,0-2 0 15,-1 1 1-15,-2 3-1 16,-1-3 6-16,-2 1 4 15,0 0-4-15,-3 0 10 16,1 0-16-16,-1 0 9 16,0 2 2-16,0-1 1 15,-2-2 1-15,0 3-12 16,3 0 5-16,-5 0 6 16,2 0-11-16,0 0 7 15,0 0-8-15,0 0 0 16,1 0 7-16,1 0-7 15,0 0 0-15,-2 0 0 16,0 0 0-16,0 0 1 0,1 0-1 16,1 0 0-16,1-3 6 15,1 3-5-15,0-1-1 16,1-1 0-16,-1 0 0 16,1 0 2-16,-1 0-2 15,4 2 1-15,-6 0-2 16,3 0 0-16,-1 0 1 15,1-2 0-15,-1 2 1 16,2 0-1-16,2 0 0 16,-3-3 0-16,1 3-1 15,-1 0 2-15,-1 0-1 16,4-1 0-16,-4 1 0 0,3 0 1 16,-3 0-1-16,3 0 0 15,2 0 0 1,0 0 0-16,1 0 0 0,0 0 0 15,2-2 0-15,-1 2 0 16,0 0 6-16,-2-2-6 16,3 0 0-16,-1 0 0 15,-2-1 0-15,3 3 0 16,-4 0 1-16,-1 0-2 16,2 0 1-16,-1-3 0 15,2 3 1-15,-1 0 1 16,3-2-2-16,-2 0 0 15,4 0 1-15,0-1 6 16,-2 2-7-16,1 0 0 16,-3 1 9-16,-2-3-8 0,-2 3 13 15,-2-3-2-15,-1 3-12 16,0 0 24-16,-1 0-8 16,-2 0 4-16,1 0-1 15,-2-1-3-15,3 1 3 16,-1 0-8-16,1 0-2 15,1 0 8-15,-1 0-15 16,0 0 8-16,-1 0-1 16,0 0-9-16,4 0 16 15,0 0-6-15,-1 0-4 16,3 0 7-16,-2 0-13 16,2 0 7-16,-3 0-7 15,3 1 1-15,0 2 4 0,-2 1-5 16,2-3 0-16,-1 4 1 15,4-3-1-15,-4 0 0 16,1 1 2-16,1 0-1 16,2-1-1-16,-1 2 0 15,0-2 2-15,0-1-2 16,0 2 2-16,-1-1 0 16,2-2-2-16,-3 2 0 15,0 0 9-15,-1-2 0 16,-4 2 1-16,3-2 5 15,3 0-5-15,-4 2-1 16,3-2-8-16,1 0 2 16,2 0 7-16,-1 0-9 0,0 0 8 15,2 0 1 1,0 0 3-16,0 0 5 0,1 0-17 16,-3 1 8-1,-1 2 1-15,4 0-8 0,-5 0 8 16,2-1-4-16,-2 2-6 15,-1 1 12-15,2-2-6 16,-4 1-5-16,3-2 14 16,-3 1-15-16,2 2 0 15,-7-3 1-15,3 0 0 16,-3 0 19-16,-1 0-4 16,-1-2 0-16,-1 1 6 15,1 2-10-15,0-3-3 16,-4 0-2-16,1 3-7 0,-5-3 6 15,-3 0-6 1,-4 0 1-16,-4 0 8 0,-5 0-7 16,-1 0 8-1,-6 0-5-15,0 0-4 0,-3 0 3 16,-1 0-4-16,0 0-1 16,-2 0-15-16,0 0-53 15,0 0-77-15,-15-9-139 16,-5-7-460-16</inkml:trace>
  <inkml:trace contextRef="#ctx0" brushRef="#br0" timeOffset="59563.5773">14963 7807 98 0,'0'0'175'15,"0"0"-141"-15,0 0-28 16,0 0 4-16,0 0 6 15,0 0-15-15,120-5 11 16,-94 3 2-16,2 0 25 0,1 0 3 16,-2 1 7-16,2-1-4 15,2-1-1-15,0 1-5 16,3 0-7-16,3 0-12 16,2-1-10-16,3 0 5 15,2 0-8-15,3 2 12 16,7-1-2-16,2 2-2 15,1-2 5-15,9 0-9 16,-4 2-10-16,3 0 17 16,-1 0-7-16,-4 0-9 15,0 0 6-15,-1 0-8 16,-5 0 13-16,2 0 1 16,2 0-1-16,0 0 5 15,0 0-10-15,0 0 1 16,1 0-9-16,-1 0 0 15,-3 0 0-15,4 0 0 16,-4 0 1-16,0 0-1 0,1 0 0 16,1 0 0-16,0 0 1 15,3 0 0-15,1 0 11 16,-1 0-11-16,0 0 1 16,-2 0-1-16,0 0-1 15,0 0 1-15,-3 0 0 16,0 2-1-16,2-2 7 15,-1 0-6-15,-3 0-1 16,3 2 1-16,-1-2 5 16,-1 2 3-16,2-1-8 15,-2 5 0-15,1-5 19 16,-2 3-9-16,1-2-3 0,2 0-8 16,-2 1 9-16,1 0-8 15,3-1-1-15,-3 2 0 16,3 1 9-16,-2-2-9 15,2 1-2-15,-2 1 2 16,1-2 0-16,-1-1 0 16,2 2 0-16,0 0 2 15,0 0-1-15,2 0-1 16,3 0 2-16,-3 1-2 16,3-4 1-16,-3 3 4 15,0-2-4-15,0 0-1 16,0-2 0-16,1 0 1 15,-3 0 8-15,0 0 2 0,0 0 1 16,-5 0-2 0,-2 0-10-16,1 0 2 0,-3 0 7 15,-1 2-9-15,2-2 1 16,1 0-1-16,-2 0 7 16,0 0-2-16,-2 0-5 15,-2 0 13-15,-3 0-6 16,-3 0-6-16,1 0 9 15,1 0-1-15,-3 0-8 16,0-2 19-16,-2 2-8 16,1-2-11-16,1 0 1 15,1 2-1-15,-5-1 10 16,5-2-11-16,-1-1 1 16,-3 2-1-16,2 0 0 0,-2 0 0 15,1 1 0-15,-1 1 1 16,-2 0 0-16,3 0-1 15,0 0 0-15,0 0-1 16,-1 0 1-16,3 0 0 16,1 0 0-16,-2 0-7 15,-1 0 7-15,1 0-9 16,-1 0-1-16,0 0 9 16,0 0-8-16,1 0 9 15,5 0-2-15,1 0-12 0,2 0-1 16,0 0-4-16,-1 0 9 15,1 0 2-15,-1 0 7 16,-2 0-8-16,1 0 9 16,-3 0-7-16,1 0 6 15,-3 0 1-15,1 0-2 16,-1 0 2-16,0 0-19 16,0 0 2-16,-1 0 1 15,3 0-9-15,1 0 4 16,-1 0 15-16,2 0-1 15,1 0 7-15,1 0 0 16,-2 0 2-16,3 0-2 16,-2 0 1-16,-3 0-1 15,0 0 0-15,-3-3 0 16,2 0 0-16,-2 3 0 16,1 0 0-16,-2 0-1 0,0 0 1 15,0 0 0-15,-3 0 0 16,-1 0 0-16,1-1 0 15,0 1 0-15,-2 0 0 16,2 0 1-16,-1 0 1 16,-1 0-1-16,0 0 1 15,0 0-1-15,-2 0 0 16,0 0-1-16,-1 0 1 16,4 0 0-16,2 0 9 15,0 0-8-15,4 0-2 16,-1 0 2-16,1 0 8 15,2 0 7-15,-2 0 9 16,0 0-19-16,0 0 9 0,-1 0-14 16,0 0-1-1,-2-2 15-15,1 0-12 16,-1-2-4-16,-1 0 0 0,-1 0 1 16,0 0-1-16,2 0 12 15,-2 3-5-15,-2-4 6 16,0 3 0-16,1 0-6 15,-3 2-1-15,-3 0-4 16,-2 0-1-16,-3 0 15 16,-3 0 1-16,-5 0 17 15,-5 0 8-15,2 0-9 16,-1 0 10-16,-3 0 1 16,-2 0-11-16,1 0-2 15,-5 0 1-15,2 0-2 16,-2 0-11-16,0-2-6 0,0 2-6 15,-7-6-7-15,-10 0-61 16,-10-6-247-16</inkml:trace>
  <inkml:trace contextRef="#ctx0" brushRef="#br0" timeOffset="63774.6536">1745 8627 77 0,'0'0'147'0,"0"0"-110"0,0 0-6 16,0 0 57-16,0 0-19 15,0 0-37-15,-25 0-2 16,21-3 36-16,-5 3-30 16,2-2-11-16,-2 2 15 15,-2 0-18-15,1 0-6 16,2-2-3-16,-1 2 0 15,1 0 6-15,-2 0-17 16,4 0-1-16,-1 0 29 16,2 0-10-16,1 0-7 15,2 0 9-15,2 0 4 0,0 0 0 16,0 0-7-16,0 0-13 16,0 0 7-1,0 0-12-15,0 0 0 0,2 0 2 16,7 0-2-16,4 0 8 15,7 0 8-15,9 0 5 16,4 0-4-16,5 0-5 16,8 0 3-16,2 0-15 15,4 2 0-15,1 3 11 16,1-1-12-16,-1-3 2 16,3 3 3-16,-4 0-3 15,1 1-2-15,-6-1 0 16,4-1 0-16,-5 2 2 15,-2-1-1-15,3 1-1 16,-1 0 0-16,-2-1 0 16,0 2 1-16,3-1-1 15,2 4-1-15,1-1-6 0,-2 0 7 16,4-2 0-16,2 1 0 16,-4 0 0-16,4-2 5 15,-5-1-4-15,-1 3-1 16,2-3 1-16,-2 1 0 15,-2-3-1-15,-1 1 0 16,-1-1 0-16,0 2 0 16,1-1 0-16,-1-3 0 15,1 3-2-15,2-3 2 16,2 2 0-16,-3 0-1 16,4-2 0-16,-1 0 1 0,0 2 0 15,2-2 0 1,1 2 0-16,-3-1 0 0,6-1 1 15,-1 3-1 1,0-3 0-16,-1 0 1 0,-2 0-1 16,1 0-1-16,-1 0 0 15,-2 0 2-15,2 0-1 16,-5 0 0-16,4 0-5 16,-3 0 5-16,-1 0 1 15,-1 0 2-15,2 0-3 16,-4 0-2-16,1 0 1 15,-4-3 2-15,0 2 1 16,-2-1 3-16,-2 0-5 16,-1-2-8-16,-2 1 8 0,-4 0 1 15,0 1 5-15,-2-2-6 16,-2-1 0-16,0 2 0 16,-5-1 0-16,6-1 0 15,-3 4 0-15,1-3 0 16,1 0 0-16,-1 2 0 15,-2-2 0-15,3-1 0 16,0 2 0-16,-1-1 0 16,-1 2 0-16,3-2 0 15,1 1 0-15,1 2 0 16,2 1-1-16,-1-2 1 16,2-3-10-16,-1 3 9 15,2-1-12-15,2 1 3 0,-3-2 10 16,2 1-6-1,1 2 6-15,0-2 0 0,-1 2 0 16,1-2 0-16,1 0 0 16,1 1-1-16,-1-3 1 15,1 3-7-15,-2 0 7 16,-1 1 0-16,1 1-1 16,-1-2 1-16,0 2 0 15,1 0 1-15,-1 0-1 16,2-2 0-16,4 2 0 15,-1-2 0-15,1 2 1 16,1-3-1-16,1 1 1 16,-1 2 0-16,0-2 1 15,0 2-2-15,0 0 6 16,0 0-6-16,2 0 0 0,3-1 8 16,2 1-8-16,0 0 0 15,4-2 1-15,0 2-1 16,3-2 6-16,1-1-6 15,-1 3 0-15,0 0 2 16,-2 0-2-16,-4 0 0 16,-4 0 2-16,3 0 0 15,-3 0 12-15,2 0-14 16,1 0 1-16,-3 0 6 16,1 0-7-16,1 0 0 15,2 3 0-15,-4-3 0 16,1 0 0-16,1 0-1 15,-3 0 0-15,1 2 1 16,-2-2 0-16,0 2 0 0,1-2-1 16,0 0 0-16,1 0 1 15,0 0 0-15,4 0 0 16,-1 0 0-16,3 0-1 16,0 0 0-16,-2 0 1 15,4 0 0-15,-5 0-1 16,2-2 1-16,-2 0 0 15,2-3-1-15,0 3-5 16,2-4 6-16,1 2 0 0,3 0 0 16,0 0 0-16,1 2 0 15,3 1 1-15,-1-1-2 16,2 2 1-16,0 0 0 16,2 0 0-16,-1 0 0 15,-1 0-1-15,-2 0 1 16,1 0 0-16,0 0 0 15,-4 0 0-15,1 0 0 16,-2 0 0-16,-3 0-1 16,-6 0 1-16,4 0 0 15,-7 0 0-15,1 0 0 16,-1 0 0-16,0 0 0 16,2 0 0-16,1 2 1 15,2-1-1-15,-1 1 1 16,4-2 1-16,1 0-1 0,0 0-1 15,0 0 2 1,3 0-1-16,-2 0 0 0,1 0-1 16,-2 0 0-16,0 0 0 15,-1 0 0-15,0 0 0 16,1 0 0-16,-1 0 1 16,-3 0 0-16,1 4 9 15,0-1-10-15,0-2 1 16,-1 2 0-16,1-2 16 15,-3 2 12-15,1-2-4 16,-2 3-6-16,1-2-5 16,-3 3-11-16,-2-3 3 15,1 1-5-15,-4 2-1 16,1-3 8-16,-2 0-8 0,0 0 0 16,0-2 0-16,-1 0 6 15,1 0 1-15,-1 0-7 16,0 0 0-16,0-2 0 15,0-5 0-15,-1 2 0 16,-1-2 0-16,-2 1 0 16,0 2-1-16,-2-1-1 15,-2 0 2-15,2 1-1 16,-2 1 0-16,-3-2 1 16,3 1 0-16,0 2 1 15,-4 1 0-15,5-1-1 16,-1-1 0-16,-1 1 0 15,-1 0 0-15,2 0 0 16,-1-1 0-16,3 0 0 16,-2-1 2-16,2 4-2 0,0 0 0 15,-1 0 0-15,2 0-2 16,-1 0 2-16,3 0 0 16,-2 0 0-16,0 0 2 15,0 0-2-15,0 0 0 16,-1 0 1-16,0 0 7 15,-2 0 18-15,-3 0 11 16,-3 0 20-16,0-2 4 16,-3 0-13-16,-4 2-21 15,-3-2-12-15,-5 2-15 16,-1 0 0-16,-2 0 0 0,-1 0-13 16,-2 0-20-16,0 0-92 15,-2 0-94-15,-12-2-104 16</inkml:trace>
  <inkml:trace contextRef="#ctx0" brushRef="#br0" timeOffset="67339.1717">12788 8586 222 0,'0'0'296'16,"0"0"-296"-16,0 0 29 16,0 0 0-16,0 0 40 15,0 0-44-15,0 0-11 16,58 4 16-16,-31-4-7 0,-1 0-2 16,3 0 0-1,0 0 7-15,0 0-18 0,0 0-10 16,-3 0 2-16,4 0-2 15,-3 0 0-15,0 0 1 16,2 0-1-16,4 0 1 16,2 0 0-16,5 0-1 15,5 0 1-15,2 0-1 16,0 0 1-16,2 0-1 16,0 0 1-16,2 0 1 15,1 0-2-15,-4 0 0 16,4 0 1-16,-4 2 5 15,4 0-6-15,-3 0 7 16,0 0-7-16,0-2 1 16,-2 3-1-16,2-3-1 15,2 2 1-15,1-2 0 0,1 0 1 16,1 0 0-16,1 1-1 16,2 1 1-16,3-2-1 15,-2 2-1-15,2 0 1 16,0-2 0-16,2 3-1 15,-1-1-4-15,1-2 5 16,-3 0 0-16,1 2-2 16,-1-2 2-16,-2 0-2 15,-1 0 2-15,2 0 1 16,-2 0-1-16,2 0 1 16,-2 0-1-16,0 0-2 15,-1 0-4-15,-1 0 4 16,-1-2-1-16,-1 0 3 15,-4 2 0-15,2 0 0 0,-1 0 1 16,0 0 0-16,2 0 9 16,1 0-10-16,-2 0 0 15,5 0 0-15,0 0 0 16,3 0 0-16,2 0 1 16,1 0 0-16,3 2 5 15,1 0-6-15,3 1 0 16,3 1 0-16,1 0 0 15,2 3 0-15,-2-4 1 16,-1 1-1-16,-3 1 1 16,0-3-1-16,-1-1 0 15,-3 1-1-15,-1-2 1 16,-1 2-1-16,-2 1-8 0,0-1-1 16,-2 0-6-16,0 0 0 15,3-1 3-15,-3-1 12 16,0 2-8-16,2-2 9 15,1 0-1-15,5 0-3 16,0 0 2-16,1 0 2 16,2 0 0-16,1 0 2 15,-4 0-1-15,-1-5-1 16,-3-4 1-16,-4-3 0 16,-5 3 11-16,-1-2-6 15,-4 1 5-15,3 4-10 16,-7 0-1-16,2 2 1 15,-1 0-1-15,0-2 1 0,1 2 4 16,6-2-5 0,1 2-1-16,1 0 0 0,1 0 1 15,1 0 0-15,0 3 0 16,0-1 0-16,-3-1-2 16,3 3-19-16,-3-2 7 15,-1 0-2-15,-1 0-6 16,-2-1-4-16,0-4 0 15,-4 2-4-15,0 0 17 16,-3 1 2-16,-3 4 10 16,2 0 0-16,-3 0 0 15,0 0 1-15,1 0-1 16,0 0-14-16,1 4 15 16,0 1-1-16,-1 0 0 15,4 2-6-15,-1-2 7 0,1 2 0 16,1-2 0-16,-1 1 0 15,-1-2 0-15,1 0 0 16,-5 0 0-16,2 0 0 16,-5 0 10-16,-1 0 11 15,-1 0-19-15,-2 0 4 16,-1 2 2-16,6-2-7 16,-3 3 0-16,2-2-1 15,1 2 0-15,2-2 0 16,0-1 0-16,0 2 1 15,4 1 0-15,-1 1 0 16,1-2 0-16,-3 2-1 16,4-1 0-16,-3 0 1 0,0-2-1 15,1 0 2 1,-6-2-2-16,1 2 0 0,-3-5 0 16,-2 0 0-16,0 0 0 15,-2 0 1-15,0 0-1 16,-1 0 0-16,2 0 0 15,2 0-1-15,-1-5-7 16,0-3 6-16,5 3-5 16,-3-4 7-16,2 1-2 15,-2 3 1-15,-3-1 0 16,-1 1 0-16,3 2 1 16,-2 1 0-16,2 0-1 15,2-1 2-15,-1-1 0 0,2-2 10 16,1 1 1-16,2-2-5 15,-2 2 15-15,0 0-15 16,-3 1 7-16,2 1-13 16,-1 3 7-16,1 0 5 15,1-2-11-15,0 2-2 16,-5 0 1-16,1-3 0 16,-2 1-1-16,2 0 0 15,-4 0 0-15,4 0 0 16,-4 2 0-16,4 0 0 15,0 0 0-15,-1 0 0 16,2 0 0-16,-2 0 0 16,3 0 0-16,-6 0-1 15,4 4 1-15,-4-2 0 0,0 0 0 16,1 1 0-16,0-3 0 16,2 0-1-16,2 0 1 15,3 0 0-15,-1 0 0 16,3 0-2-16,-2 0 2 15,0 0-2-15,-1 0 2 16,-3 0-1-16,-1 0 2 16,0 0-1-16,-2-3 1 15,-2 3-1-15,2 0 1 16,-4 0 8-16,1 0-8 16,-4 0 21-16,2 0-11 0,-1 0 2 15,0 0-7-15,0 0 3 16,2 0-3-16,0 5-4 15,0 0 4-15,-1 0-6 16,-1 0 0-16,3-1-1 16,-2 1-6-16,1-1 6 15,-2-4 2-15,-2 0-1 16,-2 0 2-16,-2 0-2 16,-3 0 1-16,1 0 7 15,-3-7 6-15,1 1 5 16,-2 3 11-16,2-4 5 15,3 3-16-15,-1 1 1 16,3-2 13-16,0 3 31 0,2-2-27 16,-2 3 10-1,2 1-8-15,-4 0-19 0,-1 0-1 16,-3 0-18-16,-3 0 17 16,-5 0 3-16,0 0-9 15,-4 0-1-15,0 0 13 16,0 0-23-16,0 0 9 15,0 0-10-15,0 0-10 16,0 0-43-16,0 0-33 16,0 3-46-16,0 1-72 15,-8-4-73-15</inkml:trace>
  <inkml:trace contextRef="#ctx0" brushRef="#br0" timeOffset="71107.4036">1856 9336 95 0,'0'0'158'0,"0"0"-127"0,0 0 8 15,0 0 44-15,0 0-27 16,0 0-33-16,-9 0-22 15,7 0 12-15,2 0-6 16,-3 0-4-16,1 0 6 16,-2 0 12-16,-2 0 5 15,-4 0-11-15,1 0-8 16,-4 0-1-16,-1 0 4 16,-3 4-9-16,1 0-1 15,-1-2 8-15,0 3-7 16,5-2 9-16,0-1 3 15,3 0-3-15,2-2 7 0,4 2 12 16,-3-2-1-16,2 0-27 16,2 3 10-16,-3-3-11 15,1 2 0 1,0-2 0-16,2 2 1 0,0-1 9 16,-4-1 10-16,3 2 7 15,3-2 8-15,-1 2-13 16,1-2-9-16,0 0 4 15,0 2 5-15,0-2-1 16,0 0 10-16,0 0-8 16,0 0 3-16,0 0-26 15,0 3 0-15,4-3 2 16,4 1-1-16,0 3 6 16,3-1 12-16,7 0-4 0,3 1 22 15,3 1-6-15,4-2-5 16,6 1-13-16,2 1-12 15,6-3 9-15,3 1 2 16,4-1-12-16,2-2 12 16,4 2-12-16,1-2 0 15,0 0 2-15,0 0-1 16,0 0 4-16,0 3-5 16,-2-3 0-16,-2 2 0 15,0 0 0-15,-1-1 0 16,-2 1-1-16,-2 1 1 15,-1-2 0-15,4 2-1 16,-3-2 1-16,2 2 0 16,0-2 0-16,-1 2 0 15,1-2 0-15,-1-1 0 0,-2 2 0 16,4 0 0-16,-2 0-1 16,-1 1 1-16,3-3 0 15,-4 2 0-15,-1-2 0 16,2 0 1-16,0 2 3 15,-1-2-4-15,1 1 0 16,0 1 0-16,2 0 0 16,-3-2-1-16,4 0 1 15,-3 3 0-15,0-3 1 16,4 0-1-16,-3 0-1 16,2 0 1-16,-5 0 0 0,-3 0 0 15,-2 0 0-15,0 0-1 16,-2 0 1-16,-2 0 0 15,-4 0-1 1,2 0 1-16,0 0 0 0,-3 0 0 16,2 0 0-16,-2 0 0 15,4 0 1-15,-2 0-1 16,2 0 0-16,-1 0 0 16,3 0 0-16,1 0 0 15,3 0 0-15,1 0 0 16,1-3 0-16,-3 3 0 15,1-2 0-15,0 2 2 16,-1-2-2-16,2 2 0 16,-1-1 0-16,1-1 0 15,0 2 0-15,1-2 1 16,1-1-1-16,-1 1 0 16,-1 0 0-16,0 0 12 0,3 1 0 15,-1-2-1-15,5-1 2 16,-1 3-5-16,2 1 1 15,2-3-8-15,-1 3-1 16,1 0 8-16,3 0-8 16,-1 0 0-16,-1-1-1 15,2 1 3-15,-3-3 5 16,1 3-5-16,-3 0-2 16,-6-2 13-16,0 2-6 15,-3 0-6-15,1 0 6 0,-3-1-5 16,2 1 7-16,-1 0-8 15,-2-2 0 1,3 2 10-16,1-2-9 0,-3 2 9 16,7-3-5-16,-2 3-5 15,1-2 6-15,-1 2-7 16,1-2 0-16,1 1 10 16,0-1-10-16,0 0 6 15,-1-1 12-15,0-1-5 16,1 2 8-16,-2-1-19 15,2 0-1-15,-4 3-1 16,1 0 0-16,-2 0 2 16,4 0-2-16,0 0 1 15,-1 0 4-15,2 0-5 16,-1 0 0-16,0 0 1 0,2 0 0 16,0 0-1-16,0 0 3 15,6 0-2-15,-2 0 10 16,3 0-11-16,-1 0 2 15,1 0-2-15,-3 0 1 16,-1 0 6-16,-2-2-7 16,-1 0 0-16,0 0 1 15,-2 2-1-15,1-2 0 16,3 1 1-16,-2 1-1 16,1-3 1-16,0 3-1 15,1 0 0-15,0-1 0 16,0 1 0-16,0-3 0 15,1 3 0-15,0 0 0 0,2 0 2 16,-1 0-2 0,2 0 0-16,1 0 8 0,2 0-6 15,0 0 2-15,1 0-2 16,3-1-2-16,1 1 13 16,1 0-11-16,-4-3 5 15,0 3 2-15,-6 0 5 16,-1 0-2-16,-4 0-1 15,-4 0-10-15,2 0 10 16,-4 0-11-16,-1 0 0 16,-3 0 1-16,1 0 0 15,1 0 1-15,-2 0 5 16,1-2 5-16,3 0 4 16,-4 0-15-16,3 2 7 15,1-1-6-15,-3-1 6 0,-1 2 2 16,1-2-9-1,-3 2 7-15,2-3 2 0,-3 3-10 16,3-2 1-16,-4 2 5 16,1 0-5-16,-3 0 8 15,2 0-8-15,-2 0-1 16,0 0 15-16,1 0-15 16,-4 0 1-16,2 0 0 15,-3 0 0-15,2 0 6 16,-5 0 0-16,3 0-6 0,0 0-1 15,1 0 8 1,4 0-8-16,-1 0 10 0,5 0-8 16,-3 0 12-1,1 0-13-15,-1 0 0 0,-2 0 9 16,-1 2-9-16,-2-2 12 16,-1 0-7-16,-2 0-4 15,-1 0 15-15,0 3-16 16,1-3 7-16,0 0 1 15,1 0-9-15,1 0 1 16,2 0-1-16,0 0-1 16,0 0 1-16,3 0 0 15,-3 0 0-15,0 0 1 0,-2 0-1 16,-4 0 1 0,1 0-1-16,2 0-1 0,-2 2 1 15,1-2 0-15,-1 2 1 16,-2-1-1-16,3-1 0 15,-5 2 2-15,0-2-1 16,-2 0-1-16,-3 0 1 16,-3 0-1-16,-3 0 1 15,-3 0 0-15,1 0-1 16,-2 0 10-16,-1 0-9 16,0 0-1-16,1 0 7 15,1 0-6-15,2 0 9 16,-2 0-3-16,1 0-6 15,-4 0 11-15,2 0-11 0,-3 0 0 16,-2 0 11-16,0 0-11 16,0 0 0-16,0 0-1 15,-7-2-25-15,-13-1-102 16,-5-6-355-16</inkml:trace>
  <inkml:trace contextRef="#ctx0" brushRef="#br0" timeOffset="73188.5178">1489 7465 209 0,'0'0'136'15,"0"0"-64"-15,0 0 7 16,0 0 33-16,0 0-43 16,0 0-3-16,7-79-20 15,3 70-7-15,-4-1-10 0,2 0 7 16,-2 0 8-16,1 2 29 15,-1 0-29-15,-1 0-14 16,-1 1 6-16,-1 2 8 16,-1 1 22-16,-2 2-15 15,2 2-5-15,-2 0 7 16,0 0-14-16,0 0-13 16,0 0-13-16,0 0-12 15,0 0-1-15,0 2 0 16,0 16 0-16,0 17 8 15,0 11 24-15,0 18-9 16,-7 30-7-16,-8 32 4 16,-3 33 8-16,-1 5-11 15,4-9-8-15,7-25 13 16,3-33-21-16,1-22 16 16,2-13-6-16,0-2 12 15,-1 14 15-15,3 11-13 0,0 11-12 16,0-6 6-16,0-3-13 15,0-10-5-15,0-9 0 16,0-9-1-16,0-11 1 16,0-10-1-16,0-8 1 15,0-7-1-15,0-8 2 16,0-5-4-16,0-5-18 16,0-5-9-16,0 0-5 15,0 0-8-15,0-16-3 16,0-17-74-16,0-13-145 0,0-12 65 15,5-44 19 1,3 16-43-16,3 6-150 0</inkml:trace>
  <inkml:trace contextRef="#ctx0" brushRef="#br0" timeOffset="73856.1392">1468 7839 146 0,'0'0'177'16,"0"0"-116"-16,0 0-44 16,0 0 15-16,0 0 7 15,-37-103-12-15,31 82-15 16,2 6 1-16,2-2 24 15,2 4 10-15,0 0-19 16,0 1-19-16,0 3 16 16,0 1 9-16,0 0-9 15,0 2-17-15,0 2-8 16,0 0 0-16,0 0-10 16,0 1 9-16,-3 0 1 15,2-1 0-15,-2 2 0 16,3-2 1-16,0 0 17 0,0 1 0 15,0 2 11 1,0 1 33-16,0 0 22 0,0 0-17 16,0 0-18-16,0 0-20 15,0 16-29-15,-2 15 78 16,0 18 35-16,-2 13-16 16,-5 29-3-16,2 25-28 15,-2 26-21-15,-2 6-13 16,4-9-18-16,0-14 8 15,5-33-3-15,0-18 0 16,0-20 3-16,-2-8-6 16,-1 2 7-16,-2 1 2 15,0 2-7-15,-2-9 1 16,3-5-18-16,-1-10-1 16,2-5 8-16,1-5-7 15,0-5-1-15,2-5 1 16,0 0 0-16,-1-2 3 0,1-2-4 15,2-3-7-15,0 2-9 16,0-2-19-16,0 0-12 16,0 0-16-16,0 0-30 15,0-9-35-15,7-9-124 16,0-1-116-16</inkml:trace>
  <inkml:trace contextRef="#ctx0" brushRef="#br0" timeOffset="92804.8012">4026 12743 90 0,'0'0'56'0,"0"0"-42"16,0 0 31-16,0 0 16 16,0 0-20-16,19-17-10 15,-14 12-1-15,-1 1 12 16,2-1-32-16,-1 0 0 15,0-2 0-15,-1 4 13 16,1-1-7-16,-1-2 3 16,-2 2 14-16,-1 1-7 15,2 0-9-15,0 1 4 16,-1 0 2-16,0 0-2 16,-2-1 14-16,2 3-3 0,1-3-6 15,-3 1-5 1,2 2-9-16,-2 0 8 0,0 0-4 15,0 0-2-15,0 0-5 16,0 0 20-16,0 0-12 16,0 0 1-16,0 0-10 15,0 0 17-15,0 0-5 16,0 0 6-16,-14 0-7 16,-3 0-18-16,-3 5 19 15,-1 2 8-15,2-2-11 16,1 0 6-16,-3 1-14 15,4-2-1-15,1 1 4 16,5-2-12-16,3-1 14 16,2 0-14-16,2-2 0 15,4 0 1-15,0 2 5 0,0-2-6 16,0 0 0-16,0 0 9 16,0 0 18-16,0 0-9 15,0 0-7-15,0 0 2 16,0 0-5-16,0 0 0 15,0 0 2-15,12 0-9 16,3 0 21-16,3 0-9 16,5 0-4-16,0 0 5 15,6 0-13-15,3 0 11 16,3 0-12-16,4 0 0 16,1 0 6-16,1 0-6 15,2 0 0-15,-1 0 8 16,1 0-8-16,-3 0 1 15,-4 0-1-15,-1 0-1 16,-6 0 1-16,0 0 0 16,-2 0 0-16,-1 0 0 0,0 0 1 15,-2 0 4-15,0 0-5 16,2 0-1-16,2 0 1 16,1 0-1-16,0 0 1 15,0 0 0-15,4 0 1 16,0 0-1-16,5 0 0 15,1 0 0-15,-2 0 0 16,0 0 0-16,0 0 0 16,-1 0-1-16,-3 0 2 15,1 0-3-15,-3 0 3 16,2 0-2-16,1 0 2 16,1 0 4-16,-2 0-5 15,2 0 0-15,5 0 0 16,-3 0-1-16,3-2 1 0,1 0 0 15,1 0 0-15,-2 2 0 16,3-3 0-16,-6 3 0 16,3 0 0-16,-4-3 0 15,0 3 0-15,-3 0 0 16,1 0 0-16,-1 0 1 16,3 0 1-16,-2-2-1 15,2 0-1-15,1 0 0 16,-2 0-3-16,-2 2 3 15,1-2-1-15,2 0 2 0,1 2 9 16,2-2-9 0,1 2 1-16,-3-3-1 0,4 3 6 15,-5 0-7-15,-1 0 0 16,1 0 0-16,-1 0 0 16,0 0 0-16,2 0 0 15,-1 0 1-15,-1 0 1 16,1 0-2-16,-1 0-1 15,2 0 1-15,-2 0-1 16,1 0 2-16,-3 0 4 16,2 0-5-16,1 0-4 15,3 0 4-15,-2 0 1 16,3 0 0-16,0 0-1 16,1-3 1-16,-2 3 1 15,1 0-2-15,3-2 2 0,-1 0-2 16,3 2 0-1,-3-2 0-15,3-1 1 0,-1 3 0 16,-2 0 0-16,1 0 7 16,-3 0-7-16,0 0-2 15,1 0-1-15,-1 0 2 16,-1 0 6-16,4 0-6 16,1 0 0-16,2 0 0 15,0 0 0-15,1 0 2 16,5 0-2-16,-2 0 6 15,6 0 4-15,2 0-9 16,0 3 0-16,2-1 0 16,-2 2-1-16,1-1 1 0,-1-3-1 15,-1 3 1-15,3-1-1 16,3 0 0-16,-4-2 6 16,2 0-5-16,-3 2-1 15,0-2 1-15,0 0-1 16,0 0 1-16,0 0-1 15,2 0 0-15,-2 0 0 16,0 0 1-16,0 0 1 16,-2 0-2-16,-3 0 8 15,-2 0-6-15,0-2 11 16,1 0-13-16,-4 0 12 16,2-1-9-16,-3 3 4 0,0 0 9 15,-3-3-6 1,1 3 3-16,-1-2 1 0,-1 0-12 15,1 0 7-15,-2 2-8 16,1 0 8-16,-3 0-3 16,2 0-5-16,-1 0 9 15,-1 0-9-15,-1 0-1 16,2 0 5-16,-1 0-4 16,0 0-1-16,3 0 1 15,1 0-1-15,1 0 2 16,-1 0-2-16,2 0 1 15,0 0-1-15,1 0 1 16,-1 0-1-16,1 0 0 16,0 0 1-16,0 0 0 15,2 0-1-15,-2 0 0 0,-1 2 0 16,1 0 0 0,0 0-1-16,-2 1 0 0,0-3 1 15,1 3 0-15,-1-1 0 16,-1 2 0-16,1-2 0 15,2 2 0-15,0 1 0 16,1-5 0-16,2 5 0 16,-1-1 0-16,2-1 1 15,0 0-1-15,5-1 1 16,0 0 1-16,2 2 5 16,1-1-6-16,2 2-1 15,2-3 3-15,-1 3-2 16,0-2-1-16,1-1 5 0,-1 2-4 15,3-2 9-15,-4 0-10 16,3 0 1-16,-2 0 4 16,0 1-4-16,-2-2-1 15,1 3 0-15,-1-2 0 16,-2 0 5-16,0 1-5 16,-1-1 0-16,2-1 8 15,1-1-8-15,0 2 8 16,-1 0 2-16,-2 0 1 15,1 0 8-15,-5 1-18 16,1 0 0-16,-2-1 1 16,-4 0 4-16,4 0-5 15,-6-2 9-15,3 3-9 16,-3-2 12-16,0 1-12 16,-4 0 6-16,3 2 6 0,-1-2-7 15,-1 2 12-15,1-1-17 16,-1-1 7-16,-1 0 0 15,-2-1-8-15,1-1 10 16,-4 2-2-16,-2-2-8 16,-1 0 17-16,-3 2-15 15,-2-2-2-15,-4 0 10 16,-5 0-9-16,-5 0 6 16,-3 0-7-16,-3 0 0 15,-7 0 0-15,-2 0-25 0,0 0-35 16,0 0-42-16,-17-4-62 15,-6-8-242-15,-6-4-577 0</inkml:trace>
  <inkml:trace contextRef="#ctx0" brushRef="#br0" timeOffset="95918.583">14520 12755 157 0,'0'0'31'0,"0"0"-14"16,0 0-17 0,0 0 62-16,0 0-4 0,0 0-34 15,0 0-14-15,2-4-9 16,-2 4 7-16,0 0 15 15,0 0 11-15,0 0 2 16,0 0-8-16,0 0-17 16,0 0 12-16,0 0 6 15,-6 0-22-15,-2 0 1 16,0 0-7-16,-1 4 0 16,0-1-1-16,0-2 1 15,0 1 1-15,1 0 4 0,-2 0-5 16,1-2-1-1,1 2 1-15,-2 1-1 0,4-1 0 16,-1-1-2-16,3-1 2 16,2 0 2-16,-1 0 15 15,3 0-7-15,-2 0 7 16,2 0 25-16,0 0 0 16,0 0-20-16,0 0 7 15,0 0 8-15,0 0-18 16,0 0-13-16,0 0 2 15,0 0 5-15,0 0 8 16,0 0-3-16,0 0 3 16,9 0-14-16,6 0-7 15,8 0 23-15,2 0-18 16,8 0-4-16,2-1 2 0,6-1-3 16,0 2 0-1,4-3 0-15,4 3 1 0,1-2 10 16,3 0 0-1,0 2-9-15,-1-2 11 0,2 2-3 16,-4 0 0-16,4 0 26 16,0 0-24-16,2 0 2 15,0 0-5-15,-2 0-1 16,4 0 8-16,1 0 7 16,-2 0-11-16,-1 0-9 15,3 0-2-15,-4 0 8 16,-2 0-9-16,1 0 0 15,-5 0 2-15,0 0-1 16,0 0 5-16,-2 0-6 16,0-2 0-16,0 1 7 0,-1-2-6 15,2 1 5 1,0-2 2-16,-2 2-2 0,1 1 3 16,1-2-9-16,1 1 0 15,0 0 0-15,-1 1 0 16,-1-2 0-16,3 1 0 15,-3 0 0-15,-1 0 5 16,2-1-5-16,-2 3-1 16,-1 0 0-16,-1-3 1 15,-1 3 0-15,1 0-1 16,0-2 2-16,1 2-1 16,-1-2 1-16,4 0 0 15,-1 0 0-15,-1 2-1 0,2-1 0 16,-2-1 16-16,5 2 1 15,-2-3 7-15,2 1-23 16,1 0-1-16,1 2 8 16,-3-2-7-16,3 2-1 15,-2 0 0-15,0 0-3 16,-2 0 3-16,3 0 1 16,-1 0 7-16,2 0-1 15,-1 0-6-15,2 0 7 16,-2 0-8-16,4 0 1 15,-2 0 7-15,1 0-6 16,2 0 5-16,-4 0-6 0,0 0 1 16,1 0 21-16,-6 2-17 15,2 0-6-15,-1 0 9 16,-2 1-8-16,0-1 0 16,-4-2-1-16,5 1 0 15,-5-1 6-15,6 2-5 16,-3-2 1-16,-1 0 0 15,-1 0-1-15,3 0 0 16,-2 2 8-16,0-2-8 16,-1 2 6-16,3 3-6 15,-1-5 0-15,2 5 4 16,-2-3-4-16,1 0-1 16,-1-2 2-16,2 3-1 15,-3-3 11-15,-1 0 11 16,0 0 0-16,-1 0-11 0,-3 0-11 15,3 1 3-15,-4-1-4 16,-1 2 0-16,2 0 7 16,-1-2-7-16,0 0 1 15,-2 3 0-15,4-3 0 16,-3 0 19-16,0 0-18 16,0 0 5-16,-1 1 2 15,2-1-3-15,-1 0-5 16,2 0 0-16,0 0-1 15,0 0 10-15,0 0-10 16,1 0 0-16,1 0 6 16,-2 0-4-16,0 0 15 15,0 0-10-15,0 0-6 0,2 0 4 16,-1 0-5 0,-3 0 0-16,3 0 1 0,-4 0 6 15,0 0-7-15,-3 0 1 16,1 0-1-16,3 0 2 15,-2 0-2-15,4 0 1 16,-2 0 8-16,3 0-9 16,-2 0 0-16,1 0 0 15,1 0 0-15,1 0 0 16,3 0 0-16,-1 0 1 16,-2 0-1-16,2-1-7 15,-1 1 7-15,0-3 0 0,-1 3 0 16,3-2 0-16,-3 2 0 15,0 0 0-15,1-2 1 16,-3 2-1-16,0-1 8 16,-2 1-8-16,-2 0 0 15,-5 0 2-15,0 0-1 16,0 0 5-16,1 0-6 16,-3 0 0-16,2 0 8 15,0 0-8-15,0 0 0 16,3 0 0-16,-1 0 0 15,0 0 2-15,3 0-2 16,0 0 0-16,2 0 0 16,-3 0 1-16,2 0-1 0,3 0 0 15,-5 0 0-15,3 0 5 16,-1 0-5-16,1 0 0 16,-1-5 0-16,-2 3-1 15,1 0 1-15,-1-1 0 16,-2 0 0-16,3 1 6 15,0 0-6-15,0 0-1 16,-1 0 1-16,-1 1-2 16,-1-1 2-16,0-1 0 15,1-1 0-15,-1 2 0 16,1-1 0-16,0-2 0 16,-2 3-1-16,5-2 1 15,-4 2 0-15,-3 2 0 16,4-2 0-16,-5 0 0 15,3-1 0-15,-3 3 1 16,2-5-2-16,-2 3 2 16,0 0-1-16,-2 2 0 0,-3 0 0 15,1 0 2-15,-1 0-1 16,-2-3 0-16,1 3-1 16,0 0 1-16,-3 0 1 15,4 0-2-15,-2 0 0 16,1 0 0-16,-2 0 0 15,4 0 0-15,-2 0 0 16,-1 0 0-16,-1 0 2 16,-1 0-1-16,-2 0-1 15,-2 0 1-15,-5 0 0 16,-3 0 11-16,-2 0 13 16,-4-3-4-16,-2 3 17 0,0 0-11 15,0 0-27-15,0 0-8 16,-10 0-42-16,-11 0-84 15,-9-2-260-15</inkml:trace>
  <inkml:trace contextRef="#ctx0" brushRef="#br0" timeOffset="99035.8466">1840 13604 33 0,'0'0'94'15,"0"0"-43"-15,0 0 113 16,0 0-67-16,0 0-9 16,0 0 3-16,-8-21-28 15,8 21-14-15,0-1-10 16,0-1-10-16,0 2-4 15,0-2 9-15,0 2 4 16,-2-3-11-16,-1 1 9 16,-1 0-10-16,-2 2-8 15,0-2-17-15,-2 2 8 0,-1 0 2 16,-3-3-11-16,-1 3 0 16,-1 0 1-16,-1 0 0 15,-3 0 0-15,3 0-1 16,-1 0 0-16,1 0 1 15,3 0 0-15,3 0 5 16,3 0-5-16,-1 0 2 16,4 0 7-16,0 0-10 15,3 0-1-15,0 0 0 16,0 0-8-16,0 0 7 16,0 3 1-16,0-3-4 15,0 0 5-15,0 0 0 0,0 2 1 16,0 2 6-1,13 1 0-15,4-2 9 0,10 1-1 16,6 1-4-16,10-1 9 16,4 0-11-16,8 0 3 15,6-1 5-15,5 2-7 16,5-2 5-16,6 1-8 16,3 1-6-16,-2-3 16 15,0 1-16-15,-3-1-1 16,-3 0 0-16,-1 1 1 15,-2-1 0-15,-1-2-1 16,-1 0 0-16,-3 0 7 16,0 0-6-16,-1 0 0 0,1 0 11 15,1 0-12 1,1 0 13-16,-3 0-12 0,0 0-1 16,0 0 2-1,-1 0-2-15,-4 0 1 0,0 0 0 16,-5 0-1-16,3 0 13 15,-2 0-6-15,-1 0 1 16,-1 0-1-16,1 0-7 16,0 0 1-16,1 0-1 15,-3-2 1-15,-1 2 7 16,3 0-8-16,-3-3 0 16,2 1 0-16,2 2 2 15,-3-2 12-15,0 2-12 16,0-2 14-16,1 1 4 15,1-1-13-15,2 2 1 16,4-2-7-16,1-1 0 16,0 3 0-16,0-2-1 0,1-1 0 15,-1 1 10-15,0-1-3 16,0 1-6-16,-2 0-1 16,0 1 1-16,-2-2 5 15,2-1-6-15,-3 3 0 16,3-3-1-16,0 1 1 15,0-1 0-15,0 1 0 16,-1 1 0-16,2-3 0 16,2 3 1-16,-5 0-1 15,-1 0 0-15,0-1 2 16,1 1 6-16,0-1-8 16,0-1 0-16,2 1 6 15,-2-2-6-15,-2 2 0 16,3-2 6-16,-1 1 2 15,0 1 8-15,-3 0-9 0,-2-1-6 16,-2 2 12-16,-1-1-12 16,-4 1 17-16,3-1-12 15,-3-1-5-15,3-1 7 16,-3 2-8-16,4-1 1 16,-4 2-1-16,2 0 9 15,-1 1-3-15,-2-2-5 16,1 1-1-16,0 2 2 15,4-2-1-15,-3 2-1 16,1 0 1-16,1 0-1 16,0 0 0-16,-2 0 0 0,-1 0 0 15,-4 0 6-15,0 0-5 16,0 0-1-16,-4 0 0 16,1 0 0-16,2 0-2 15,-1 0 2-15,4 0 0 16,1 0 1-16,-1 2 0 15,3-2-1-15,-3 2-1 16,2 2 1-16,1-2 1 16,-2 2-1-16,7-2 1 15,-2 1 3-15,2 0-4 16,0 1 1-16,-2-2-1 16,4 3 0-16,-3-4 0 15,-1 3 1-15,2-2-1 16,-1 3 7-16,-2-5-6 15,-2 5-1-15,-1-3 0 0,-1 3 1 16,1-4 0-16,-2 3 0 16,5-1 0-16,-3-2 5 15,4 1-6-15,-3 0 0 16,3 0 0-16,-5 1 0 16,1-1 0-16,-4-2 1 15,3 3 0-15,-3-3 12 16,0 2-3-16,2-2-3 15,-2 2 0-15,0-2 1 16,1 0 6-16,-6 2-14 16,1-2 0-16,-7 0 7 15,-2 0 2-15,-8 0 10 0,-3 0-10 16,-6 0-9-16,-2 0 7 16,-5 0-7-16,-3 0-23 15,-8 0-92-15,-16-6-249 16,-2-8-731-16</inkml:trace>
  <inkml:trace contextRef="#ctx0" brushRef="#br0" timeOffset="102983.2719">9917 13546 101 0,'0'0'137'0,"0"0"-92"0,0 0 31 16,0 0 7-1,0 0-31-15,0 0-18 0,0 0-18 16,0-3-3-16,0 1-1 16,0 0-11-16,-3 0 2 15,-2-1 24-15,0 3-15 16,-7 0 2-16,1 0 2 15,-1 0 0-15,-1 0 1 16,0 0-1-16,2 0-10 16,-2 0 6-16,-1 0-4 15,1 0 1-15,2 5-8 16,1-1 9-16,0-1-9 16,1-2 5-16,-1 3-6 15,2-1 1-15,-3-2-1 16,1 3 0-16,2-2 1 0,-3 3 1 15,-1-2 8 1,4-3-9-16,-1 2 0 16,2 0 9-16,2-2-9 0,0 0 16 15,5 2 31-15,-1-2 1 16,1 0 5-16,0 0 6 16,0 0-8-16,0 0-10 15,0 0-14-15,0 0-11 16,4 0-5-16,10 0-12 15,8 0 9-15,7 0-9 16,9 0 0-16,8 0 0 16,8 0 0-16,9 0 0 15,3 0-1-15,8 0-9 16,4 0 3-16,2 0 1 0,5 0 6 16,0 0 0-1,3 0 0-15,7 0 1 0,-1 0-1 16,1 0 0-16,-1 0 0 15,-3 3 0-15,-2-3 1 16,-2 0 12-16,1 0-11 16,-5 2 6-16,2-2-6 15,0 0-2-15,-4 0 10 16,1 0-10-16,-2 0 0 16,-1 0 1-16,-2 0-1 15,2 0 2-15,-6 0-2 16,3-2 0-16,-4-1 0 15,2 1 0-15,0 0 0 0,-3 0 0 16,1-1 1 0,-3 1 4-16,-4-1-4 15,1 1-1-15,-3 2 1 0,-1-2 8 16,3 2-2-16,-4-2 0 16,0 2-6-16,3 0 9 15,-8 0-10-15,3 0 0 16,-3 0 6-16,-1 0-5 15,1 0 0-15,-2 0-1 16,1 0 2-16,1 0 1 16,2 0-2-16,-2 0-1 15,-2 0 1-15,-1 0-1 16,0 0 1-16,-1 0-1 16,1 0 0-16,1 0 4 15,-1 0-4-15,1 0 0 16,-3 0 0-16,0 0 0 0,-2 0 0 15,1 0 0-15,-2 0 0 16,-1 0 0-16,0 0 1 16,2 0-1-16,0 0 3 15,0 0-2-15,2 0 9 16,1 0-9-16,-1 0-2 16,1 0 1-16,3 0 0 15,-1 0 3-15,1 2 3 16,1 0 8-16,2 3-2 0,0-3-12 15,0 1 0-15,0-1 6 16,2 2-5-16,0-1 0 16,-2-1-1-16,2 0 0 15,1-1 9-15,-1-1-9 16,-2 0 1-16,2 0 8 16,-3 0-9-16,1 0 2 15,-2 0-2-15,0 0 0 16,-2 0 0-16,-1 0 1 15,0 0 5-15,1 0-5 16,0 0-1-16,-3 0 2 16,-2-1-2-16,-2-1 1 15,-2 0 0-15,1-1-1 16,1-1 1-16,-2 2 0 16,3 2-1-16,-1 0 0 0,1 0-1 15,4 0 1-15,-3 0 1 16,6 0-1-16,-1 0 0 15,2 0 0-15,5 0 0 16,-3 0 0-16,-1 0 1 16,2 0-1-16,-7 0 1 15,2 0 0-15,-4 0-1 16,-1 0 0-16,-2 0 0 16,2 0 1-16,-5 0-1 15,1 0 0-15,-3 0 0 16,1 0 0-16,1 0 1 15,-2 0-1-15,3 0-2 16,1 0 2-16,4 2 0 16,1-2-1-16,0 2 1 15,3 0 1-15,-1-2 0 0,1 3-1 16,0-3 0-16,-4 2 0 16,4-2-4-16,-1 2 4 15,-1-2 0-15,1 0 0 16,-3 0 0-16,0 0 0 15,-2 0-8-15,-1 0 8 16,-1 0-11-16,0 0 11 16,2-2 0-16,-1-3 0 15,1-1-2-15,4 3 2 16,-1-4-1-16,3 3 1 16,-1-2-1-16,3 3-1 15,0-2-9-15,-3-2-2 0,3 2 13 16,-5-1-8-1,1 0 7-15,-1 0 1 0,-5 3-2 16,2-2 2-16,-4 1 0 16,-1 2 0-16,1 1 0 15,-2-2 0-15,1 1-6 16,-1 2 5-16,1 0 2 16,-2 0 4-16,2 0-5 15,-3 0 0-15,0 0-2 16,0 0 2-16,-2 0 0 15,-2 0-6-15,2 0 6 16,-5 0 4-16,0 0-4 16,1 0 0-16,-3 0 1 15,0 0-1-15,-2 2 0 16,0-2-1-16,-2 0 1 0,2 0-1 16,0 3 1-16,0-2 0 15,2-1 0-15,1 4 0 16,-2-2 0-16,4 0 0 15,2 1 0-15,0-3 0 16,-1 0 0-16,3 0 0 16,0 3 0-16,-1-3 0 15,4 2 0-15,-1-2 0 16,0 2-1-16,1-2 1 16,-2 0 0-16,1 2 0 15,-2-2 0-15,-2 0 1 0,0 0-1 16,-1 0 0-16,-2 3-1 15,-1-1 1-15,1-1 0 16,-2 1-1-16,2-2 0 16,-2 0 0-16,0 0 1 15,0 0-1-15,0 0-8 16,3 0 2-16,-3 0-5 16,0-2 11-16,-4-1 0 15,-1 0-5-15,1-1 6 16,-1-1 0-16,-1 2 0 15,2-3 1-15,0 3 0 16,-2-2 2-16,2 2-3 16,-2-2 0-16,2 1 1 0,2 1-1 15,2 3 0 1,-2-3 0-16,3 3 0 0,-1 0 0 16,0 0 0-16,0 0 0 15,0 0 0-15,1 0 0 16,2 0 0-16,1 0 1 15,1 0-1-15,2 0 2 16,1 3 4-16,2 0 2 16,1 1 5-16,-2 1-11 15,1-4 6-15,-2 3-8 16,-4 0 1-16,1-2 3 16,-3 0-4-16,-2 0 0 15,-5 0 0-15,1-2 0 16,-5 3 0-16,3-3-1 0,-3 0 1 15,0 0 1 1,-2 3-1-16,3-3 1 0,-4 2-1 16,4 0 0-16,-3 0 0 15,2-2 0-15,-1 3 1 16,3-1-2-16,-1-1 1 16,-2 3 0-16,4-2 0 15,-3-2 0-15,1 2 0 16,-2-2 0-16,2 3-1 15,-4-3 1-15,2 0-1 16,-2 0 1-16,0 3 0 16,1-3-6-16,0 0 6 15,3 0 0-15,-1 2-1 0,0-2 1 16,2 2-8 0,-1 0 8-16,-3-2 0 0,2 3 0 15,1-2 0-15,-3-1 0 16,0 2 0-16,-2-2 0 15,2 0 1-15,-3 0-1 16,4 0 1-16,-2 0 0 16,2 0 8-16,-1 0-9 15,2 0 0-15,-2-2-1 16,3 1 1-16,-1-2 0 16,-3 1 0-16,3 0-6 15,-2 0 6-15,-1-1 2 16,1 3-1-16,-3 0 6 15,-1-3-7-15,1 3 5 16,-2 0-5-16,1 0 0 0,-1 0 0 16,-1 0 0-16,1 0 0 15,-2 0 0-15,-1 0 1 16,-2 0 21-16,-3 0 3 16,2 0 27-16,-4 0-8 15,-1 0-15-15,-2 0 17 16,2 0-2-16,-1 0-17 15,-1 0 1-15,-2 0-3 16,2 0-12-16,1 0-7 16,-3 0-6-16,0 0 0 0,0 0-47 15,0 0-139 1,-12 0-380-16</inkml:trace>
  <inkml:trace contextRef="#ctx0" brushRef="#br0" timeOffset="105868.932">1564 14328 41 0,'0'0'142'0,"0"0"-104"0,0 0-25 16,0 0 19-16,0 0-11 16,0 0-15-16,0 0 6 15,0 0 67-15,-11 0-3 16,9 0-15-16,2 0-18 16,0 0 6-16,-3 0-13 15,1 0-23-15,2 1 6 16,-2-1-18-16,2 0 13 15,0 3-1-15,0-3 0 16,0 0 10-16,0 0-4 16,2 1-8-16,9 3 33 0,7 1-7 15,4-2-3-15,3-1-17 16,4 2-8-16,2 0 4 16,0-2-6-16,5 3-6 15,2-3 6-15,2-1-6 16,0 1 0-16,2-2 0 15,3 2 0-15,-1-2 8 16,1 0-9-16,0 5 0 16,2-5 0-16,-1 0 0 15,4 3 2-15,1-3-2 16,0 0 1-16,-2 2 0 16,-3-2-1-16,-4 0 1 15,-2 0 0-15,-1 0-1 16,-5 0 0-16,0 0-1 0,-1 3-4 15,2-3 5-15,3 1 1 16,5 2-1-16,-1-1 0 16,1 0 0-16,3-1 7 15,-6 3-7-15,1-2-6 16,-4 1 5-16,0-3 2 16,0 0-1-16,-4 1 0 15,0-1-1-15,2 0 1 16,0 0-1-16,1 0-1 15,-1 0-7-15,0 0 7 16,1 0 0-16,3 0 1 16,-4 0 0-16,-2 0 0 15,3 0 1-15,-3 0-1 16,1 0 1-16,-3 0 0 16,0 0 0-16,0 0 0 0,0 0 0 15,2 0 6-15,4-1-6 16,-1 1-2-16,1 0 2 15,-1-3-1-15,2 3 1 16,0 0-1-16,-2-2 1 16,-3 2 1-16,0 0-1 15,3 0 1-15,0 0 2 16,0 0-3-16,-1 0 6 16,1 0-6-16,-1-4 0 15,-1 3-1-15,1 1 0 16,2-2 1-16,-2 0 0 15,3 2 0-15,-1-3 13 16,2 2-2-16,-4 1 7 16,1-3-2-16,-1 1-5 0,0 2 2 15,1 0-4-15,-1 0-9 16,-2 0 15-16,0-3-15 16,-1 3 10-16,0 0 0 15,0 0 0-15,-1 0-1 16,0 0 8-16,1-5 1 15,-1 5 12-15,0-2-16 16,2 2-2-16,-1-2-6 16,-4 2-6-16,4-1 9 15,-3 1-9-15,0-2 6 0,-4 2 20 16,-1 0-10 0,-2-3 2-16,-2 3 3 15,0 0-5-15,0 0 3 16,3-2-10-16,1 2 1 0,3 0 2 15,0-2-10-15,3 2 4 16,2 0 4-16,0-4-9 16,3 3 9-16,-2-2-8 15,1 3-2-15,-3-2 6 16,0 2-6-16,-4 0 1 16,-2 0-1-16,-1 0 0 15,-2 0 6-15,3 0-6 16,-3 0 2-16,1 0-1 15,-2 0 5-15,0 0-5 16,1 0 1-16,3 0-1 16,0 0 9-16,3 0-9 0,1 0 8 15,2 0-8-15,0 0 1 16,-2-2 11-16,0 1-12 16,-4-2 0-16,-5 1 15 15,-5 2 10-15,-3 0 15 16,-5-4 4-16,-5 4 0 15,0 0 16-15,-2 0-6 16,0-1-11-16,0 1-16 16,0 0-17-16,0 0-11 15,0 0-6-15,-4 0-64 16,-13 0-113-16,-4 0-389 0</inkml:trace>
  <inkml:trace contextRef="#ctx0" brushRef="#br0" timeOffset="107399.8998">1535 12550 45 0,'0'0'502'15,"0"0"-417"-15,0 0-52 0,0 0 45 16,0 0 58-16,0 0-31 15,11-75-57-15,-6 67-6 16,-1 1 29-16,-2 2 20 16,1-2-49-16,-1 5 2 15,-2 2 25-15,0 0 4 16,0 0-35-16,2 0-28 16,-2 0 6-16,2 12-15 15,-2 17 16-15,0 14 37 16,2 32 1-16,-2 35 2 15,0 39-9-15,0 21-17 16,-6 6 3-16,-10-7-27 16,-1-21 0-16,-2-7-1 0,0-16-5 15,-4-9 6 1,3-17-6-16,3-23-1 0,2-15 9 16,3-6 3-16,-4 8 4 15,-2 7 3-15,0 2-9 16,5-6-3-16,1-8-7 15,6-9 0-15,1-9 1 16,5-8-1-16,0-6-23 16,0-4-17-16,0-8-7 15,0 0-7-15,5-10-16 16,-1-4-17-16,1 0-8 16,0 0 7-16,1-36-66 15,-1 0-133-15,-5-6-81 0</inkml:trace>
  <inkml:trace contextRef="#ctx0" brushRef="#br0" timeOffset="108067.3804">1359 12759 68 0,'0'0'336'15,"0"0"-228"-15,0 0-70 16,0 0-4-16,0 0 33 16,0 0 1-16,14-112-28 15,-4 94-15-15,1-1-25 16,3 5 7-16,-6-1 4 16,1 3 5-16,-3 4 9 15,-4 2-1-15,-2 3 18 16,0 3 35-16,0 0 1 0,0 0-13 15,0 0-14-15,0 0-11 16,0 10-17-16,0 15 28 16,-8 15 61-16,-2 18-15 15,-3 30 9-15,-3 36-18 16,-2 41-18 0,-2 17-18-16,2-1-11 0,3-14-9 15,-2-26-20-15,5-6 6 16,-5-4-5-16,2-10-3 15,-4-22 8-15,5-21-2 16,0-20 3-16,2-12 2 16,-1 7-10-16,3-1 14 15,-1 0-19-15,1-12 3 16,4-10 2-16,1-8-11 16,0-10 9-16,5-2-9 0,0-10-1 15,0 2-21-15,0-2-18 16,0 0-14-16,0 0-9 15,-1-16-34-15,-1-22-108 16,-3 2-303-16,-2-2-20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3:47:01.750"/>
    </inkml:context>
    <inkml:brush xml:id="br0">
      <inkml:brushProperty name="width" value="0.05292" units="cm"/>
      <inkml:brushProperty name="height" value="0.05292" units="cm"/>
      <inkml:brushProperty name="color" value="#FF0000"/>
    </inkml:brush>
  </inkml:definitions>
  <inkml:trace contextRef="#ctx0" brushRef="#br0">2017 2351 140 0,'0'0'146'0,"0"0"-34"0,0 0-12 16,0 0-42-16,0 0-4 16,0 0-10-16,8-44 8 15,-6 37 10-15,3 0 20 16,-3 2 6-16,3-1 6 16,-3 0-30-16,0 0-35 15,-2 0-5-15,3-1 10 16,-1-1-8-16,0 1-16 15,0-1 6-15,0-4 21 16,2 2-15-16,-1-4 27 0,-1-3-14 16,1 3-7-16,-1 0 2 15,-1 0 11-15,3 6-2 16,-4 0 21-16,0 6 11 16,0 2-16-16,0 0-33 15,0 5-22-15,0 21 0 16,-12 18 3-16,-3 14 32 15,-4 10-20-15,2 6-15 16,1-3 12-16,5-6 5 16,0-5-16-16,4-9 8 15,-2-9-9-15,3-8 9 16,2-8-9-16,-2-7 1 16,2-6 1-16,2-6-2 15,0-2-3-15,0-3-51 16,-1-2-25-16,3 0-19 0,-2-30-134 15,2-2-294 1,-2-5-110-16</inkml:trace>
  <inkml:trace contextRef="#ctx0" brushRef="#br0" timeOffset="838.5325">2164 2060 553 0,'0'0'169'15,"0"0"-108"-15,0 0-40 0,0 0 102 16,0 0-13-16,0 0-42 16,0 0-17-16,-27-51-17 15,27 44-16-15,0 4 9 16,0-1 17-16,-2 0 14 15,-2 1-18-15,-2 0-24 16,2 1 2-16,-5-2-18 16,1 1 8-16,-2 0-8 15,-1 1 0-15,-3 0 9 16,-1 0-8-16,-2 2 30 16,-3 0 4-16,-3 0-12 15,-3 0 2-15,-2 6-1 16,-3 9-5-16,-4 4-10 0,-3 8 9 15,0 6-7-15,3 6 18 16,4 3-2-16,4 8-3 16,4-1-3-16,7 6-5 15,3 3 7-15,5-2-5 16,2 2-11-16,2-2-5 16,4-3 11-16,0-2-12 15,0 0 15-15,1-5-15 16,10 0 16-16,-5-4-15 15,5-2-1-15,1-4-1 16,1-1 2-16,7-6 5 16,7-4-7-16,4-3 12 15,7-5 3-15,6-6-9 16,1-3 2-16,3-8 3 0,0 0-5 16,1 0 7-16,0-17-7 15,0-4-5-15,-1-6 12 16,0-2-13-16,-4-5 0 15,-3-5 1-15,-10-3-1 16,-4-4 2-16,-10-6-1 16,-7-6 0-16,-8-5 5 15,-2-3-6-15,0-1 3 16,-14-2 4-16,-7 3 17 16,0 4 8-16,-4 4-9 15,-4 5 15-15,0 10 5 16,-2 5-9-16,-2 6-12 15,-3 6 2-15,-2 6-15 16,2 8 2-16,-2 5-10 16,1 7-1-16,-3 0-1 0,-3 10-14 15,1 12 8-15,-1 4-4 16,1 4-8-16,2 2-44 16,7 5-85-16,-4 7-64 15,14-9-145-15,0-12-440 0</inkml:trace>
  <inkml:trace contextRef="#ctx0" brushRef="#br0" timeOffset="2651.2488">1981 7146 502 0,'0'0'191'0,"0"0"-157"16,0 0-22-16,0 0 80 0,0 0-5 16,0 0-45-1,-6-14-7-15,6 14-2 0,0-1 20 16,0 1 18-16,0 0 0 15,0 0 26-15,0-3-16 16,0 2-20-16,0-2-11 16,0 1-18-16,0 0-12 15,0-1-8-15,0-4-4 16,0 1 1-16,2-3-8 16,4-2-1-16,1 1 1 15,1 0 0-15,2 3 9 16,-4-2-10-16,3 3 0 15,-5 2 7-15,1 3-7 16,0 1-1-16,-3 0-11 16,2 0-1-16,-1 8 13 0,1 9 0 15,2 3 0-15,-4 6 1 16,3 0 0-16,-5 4 0 16,0 1 0-16,0 1 0 15,0-1 5-15,-11 2-6 16,-7-1 9-16,-8-1-8 15,-4 1 15-15,-2-3-7 16,-5-3-2-16,-1-2-5 16,1-4 17-16,1-2 0 15,7-5-6-15,7-4 1 16,9-2-8-16,5-3 2 16,6-4-8-16,2 0-1 15,0 0 1-15,0 0-1 16,13 0-1-16,13 0 2 15,9-7 0-15,7-5 2 16,10 2-2-16,4-2 1 0,2 0 5 16,2 4-5-1,-3 0-1-15,-5 2 0 0,-8 2 1 16,-8 2 0-16,-14 2-1 16,-6 0 0-16,-10 0 0 15,-3 0 0-15,-3 0 0 16,0 0 0-16,0 0-1 15,0 0 1-15,0 0-20 16,0 0-57-16,-9-8-89 16,-7 0-195-16,-4-2-413 0</inkml:trace>
  <inkml:trace contextRef="#ctx0" brushRef="#br0" timeOffset="3519.082">2108 6883 644 0,'0'0'140'16,"0"0"-118"-16,0 0-21 0,0 0 79 15,0 0 16-15,0 0-46 16,0 0-24-16,-58-51 24 16,45 48-3-16,-6 3 0 15,-5 0 13-15,-5 0 12 16,-6 0 8-16,-5 8-25 16,-8 7-19-16,0 3 15 15,-4 2-11-15,1 4-10 16,-1 3-1-16,6 4-7 15,1 3 0-15,9 5-15 16,3 0 1-16,6 5 0 16,8 1-8-16,1 3 0 15,5 1 0-15,3-3 1 16,6 7 5-16,2-2-5 0,2-1 0 16,0 0 6-1,9-5-5-15,12-2-1 0,2-6 8 16,6 0-7-16,2-7 14 15,5 0-15-15,2-4 14 16,0-4-7-16,2 0-6 16,-2-6 10-16,-1-4-11 15,0-6 0-15,1-2 17 16,-1-4-10-16,1 0 1 16,0 0-7-16,0-8-1 15,0-6 7-15,-3-2-8 16,-2-1 0-16,-1-4 0 15,-4-1-1-15,0-2 1 0,-5-1 0 16,1-7 0-16,-5 1 5 16,0-5-4-16,-4-3-1 15,-4-1 1-15,-4-2-1 16,-5 0 1-16,-2-2 0 16,0 0-1-16,0-1 5 15,-11 2-5-15,-3-1 0 16,1 1 2-16,-6 4-2 15,3-1 1-15,-4 3 11 16,-3 6-11-16,4 0 20 16,-4 5-2-16,-2 5-3 15,3 2-9-15,-2 3-5 16,-1 4 5-16,-4 1-7 16,-4-1-6-16,-6 9 6 15,-1-2 1-15,-1 5 0 16,-5 0 0-16,-2 0-1 0,1 3 0 15,-3 9-8-15,6 5-62 16,-15 17-92-16,14-1-202 16,6-8-446-16</inkml:trace>
  <inkml:trace contextRef="#ctx0" brushRef="#br0" timeOffset="4914.9507">1548 10024 500 0,'0'0'111'16,"0"0"-96"-16,0 0 1 15,0 0 34-15,0 0-8 16,0 0-16-16,0 0 30 15,68-110 34-15,-45 96-29 0,4 2 2 16,0-2-9 0,4 1-1-16,0 3 2 0,1 3-4 15,-2 3 10-15,2-1-18 16,-4 5-8-16,0 0 0 16,-3 0-12-16,-1 5-11 15,-6 2 5-15,-2 4-8 16,-3-1 4-16,-6 0-12 15,-3 2 14-15,-4-2 10 16,0 4 2-16,0-2 5 16,-6 1-10-16,-10 4-10 15,-6-1-1-15,2-3-10 16,-5 4 0-16,-2-3 11 16,0-4-6-16,5-2 1 15,5-2 0-15,4-3-1 16,12-3 9-16,-2 0-9 15,3 0 1-15,0 0-7 0,0 0-8 16,0 0-1-16,7 0-1 16,7 0 2-16,-1-3 1 15,1 1 6-15,1 2 0 16,-1 0-12-16,-1 0 5 16,1 5 8-16,-4 8 0 15,1 0 0-15,-3 2 6 16,-4 2-5-16,-4-1 7 15,0 2 1-15,0 1 3 16,-4 2 11-16,-10-2-11 16,-4-1-1-16,-2 3 0 15,-3-5 2-15,-1-2 10 16,-6 0-5-16,2-4-4 0,2 0 7 16,-1-5-15-16,4 0 7 15,5-3-3-15,7-2 0 16,3 0 3-16,0 0-12 15,4-7-1-15,2-4-11 16,2-1-38-16,0-4-38 16,0-12-68-16,14 1-142 15,-3 4-222-15</inkml:trace>
  <inkml:trace contextRef="#ctx0" brushRef="#br0" timeOffset="5755.5225">1988 9587 649 0,'0'0'182'16,"0"0"-153"-16,0 0 10 15,-127 0 68-15,100 0-18 16,2 0-38-16,3 2-44 0,-2 8 19 16,-3 1 16-1,-2 1 9-15,-4 5 17 0,-6 0-6 16,-1 2-15-16,-2 3 2 16,1 4 2-16,4 0-12 15,-2 4-8-15,9 5-11 16,-1-2 5-16,6 3-9 15,5 0-6-15,2 3 9 16,4 0-11-16,6-2 2 16,1 3 0-16,3 3-10 15,4-1 9-15,0 2-8 16,0-3 0-16,11 0 9 16,4-3-8-16,3-4 7 15,3-2 4-15,0-3-13 16,6-3 16-16,2-5-8 15,4-3 6-15,4-2 1 16,1-4-2-16,6-1 2 16,0-6-2-16,5-3-6 15,2-2 11-15,1 0-12 0,-4 0-5 16,2 0 7-16,-6-4-7 16,1-4 4-16,-3 1-5 15,-1-4 0-15,-1 1 5 16,-1-3-5-16,2 2-1 15,-5-1-1-15,-3-2-4 16,-4 0 6-16,-2-4-2 16,-5-6-5-16,-2-6 6 15,-1-9 1-15,-7-7-1 0,1-5 0 16,-3-4 0 0,-1-3 0-16,-3 2-7 0,-4 2 7 15,1 1 1 1,-3 4-2-16,0 3 2 0,0 3 0 15,-11 3 1-15,-4 3 18 16,-4 5-6-16,-3-1 3 16,-2 5 15-16,-3 5 0 15,-2 0-1-15,-6 5-3 16,-8 4 5-16,-1 6 8 16,-10 4-15-16,-2 4-7 15,-2 0-12-15,-4 4-6 16,-3 13-1-16,3 4-11 15,-1 1-63-15,-6-2-92 16,14-4-117-16,9-14-548 0</inkml:trace>
  <inkml:trace contextRef="#ctx0" brushRef="#br0" timeOffset="10496.436">2943 10483 313 0,'0'0'124'15,"0"0"-114"-15,0 0 15 16,0 0-16-16,0 0-9 16,0 0 3-16,0 0 11 15,-15 0 34-15,13 0 44 16,2 0-12-16,-2 0-33 16,-2 0-32-16,-2 0-15 15,0 0-3-15,-3 0-14 16,1 0 17-16,-4 0-1 15,-1 0-2-15,-2 0 3 16,3 0 12-16,-1 5 2 16,-2-3-7-16,5 3-6 15,-1 2 11-15,0-6-12 0,3 3 8 16,5-4 23 0,3 0 0-16,0 0 12 0,0 0 12 15,0 0 3-15,0 0 4 16,0 0-29-16,0 0-7 15,0 0-21-15,0 0-5 16,3 0-1-16,5 3-11 16,4-2 12-16,7 3-4 15,6 0 5-15,2 1-1 16,6-2 7-16,0-1-6 16,1 0 0-16,-4 1 0 15,4-3-1-15,-5 0 7 16,2 0-6-16,-2 0-1 15,3 0 0-15,-1 0 0 16,0 0 2-16,0 0-2 0,0 0-9 16,0-5 9-1,-2 3-1-15,-2-1 1 0,0 1-1 16,-2-3 2-16,-1 3-2 16,-4 0 1-16,0 2-7 15,0 0 6-15,-2 0 1 16,0 0 0-16,-4 0-2 15,6 0 1-15,-3 0 1 16,1 0 0-16,0 0 0 16,-1 0 0-16,2 0 0 15,0 0 1-15,0 0-1 16,-1 0 0-16,1 0-1 16,-2 0 2-16,2 0-1 15,-1 0 0-15,0 0-1 16,-1 0 1-16,4 0 0 0,-4 0 0 15,-1 0 1-15,2 0-1 16,-2 0 0-16,0 0 0 16,-3 2 0-16,3 0-1 15,-3 0 1-15,3 1 0 16,-1-1-1-16,-2-1 1 16,5 3 0-16,0-2-1 15,4 1 0-15,5-2 1 16,-1-1 0-16,2 0 0 15,0 0 0-15,-1 0 0 16,-1 0 0-16,0 0-1 16,-5 0 0-16,4 0-1 0,0 0 2 15,0 0 0 1,4 0 0-16,1-1 2 0,2-2-2 16,3 1 0-16,1 0 0 15,-1 0-2-15,1-1 2 16,3 0 0-16,-4 1-1 15,3 0-4-15,-5 0 4 16,-1 2 1-16,0 0-1 16,0 0 0-16,-3 0-5 15,-2 0 6-15,2 0 0 16,-5 0 0-16,3 0 0 16,0 0 0-16,-4 0 0 15,2 0 1-15,1 0-1 0,2 0 0 16,-1 0 0-16,2 0 0 15,2 0 2-15,0 0-1 16,-2 0-1-16,3-2 0 16,-5 2 0-16,-1 0 0 15,-1 0 0-15,-3 0 1 16,-2 0-2-16,-2 0 1 16,0 0 0-16,-2 0 0 15,1 0 0-15,1 0 0 16,-1 0 1-16,2 0 0 15,-1 0 1-15,1 0-1 16,2 0 0-16,-1 0-1 16,2 0 0-16,0 0 16 15,3 0-7-15,1 0-8 16,-2 0 0-16,1 0 0 0,-2 0 5 16,1 0-6-16,3 0-2 15,0 0 2-15,-1 0 0 16,3 0 3-16,-2 0 3 15,1 0-5-15,2 0 11 16,-1-1-5-16,2 1 5 16,-2-5-2-16,5 3-9 15,-3-2 12-15,2 2 13 16,0 0 2-16,2-3-8 16,-4 5-11-16,2-1-9 15,-4 0 7-15,2 1-6 16,-1 0 0-16,-1 0 8 0,0 0-8 15,2 0 13 1,0 0-13-16,2 0 10 0,3 0-1 16,-1 0 2-1,3 0-2-15,1 0 2 0,-5 0-2 16,5 0 4-16,-2 0-14 16,2 0 0-16,1 0 2 15,-5 0-2-15,3 0 9 16,-6 0-9-16,0 0 0 15,0 0 0-15,-1 0 0 16,0 0 0-16,-2 0 0 16,5 0 1-16,-2 0 6 15,3 0-6-15,1 0-1 0,-1 0 2 16,0 0 9 0,1 0-5-16,-1 0-6 0,0 0 0 15,-2 0 7-15,-4 0-7 16,0 0 0-16,0 0 0 15,0 0 0-15,-2 0 0 16,-1-3 2-16,-1 1-1 16,-1 2 17-16,3-2-10 15,-2 0-2-15,2-1 4 16,-3 3-8-16,0-3 9 16,-1 3-3-16,-1-2-7 15,-2 2 6-15,0-2-7 16,1 2 0-16,-4 0 1 0,3 0-1 15,-5 0 2 1,4 0-2-16,-3 0 1 0,-1 0-1 16,1 0 0-16,-1 0 0 15,1 0 0-15,-2 0 1 16,5 0 3-16,-4 0-4 16,4 0-1-16,-4 0 0 15,3 0 1-15,-4 2 0 16,3 0 0-16,0 1 0 15,0-3 0-15,1 3 0 16,1-3 0-16,2 2 1 16,1-2-1-16,0 0 6 0,0 0-6 15,1 0-2-15,-1 0 1 16,-1 0 2 0,-2 0-1-16,2 0 0 0,-4 0 2 15,-1 0-2-15,1 0 0 16,-3 0 1-16,-1 0 7 15,-4 0 11-15,2 0 17 16,0-2-10-16,2-1-16 16,1 3 0-16,2 0-9 15,-1-3 0-15,1 3-1 16,-3 0 0-16,-2 0 0 16,-3 0 0-16,-2 0 0 15,-2 0-2-15,-4 0-21 0,0 0-31 16,-10 0-54-16,-19 0-144 15,-8 0-111-15</inkml:trace>
  <inkml:trace contextRef="#ctx0" brushRef="#br0" timeOffset="13964.1431">2951 7465 39 0,'0'0'15'16,"0"0"-8"-16,0 0 6 15,0 0 24-15,0 0-12 16,0 0 2-16,-27 16 27 16,25-16 19-16,2 0-40 15,-4 2-21-15,-3 3-12 16,2-3 0-16,-2 0-1 15,3-1-12-15,0 1 13 16,2-2 21-16,-1 0 83 16,3 0 3-16,0 0-9 0,0 0-38 15,0 0-47-15,0 0-13 16,0 0-28-16,0 0 19 16,0 0 9-16,0 0 15 15,0 0 22-15,-3 0 31 16,3 0-6-16,0 0-46 15,0 0-11-15,-4 0-5 16,-4 0 0-16,1 0 0 16,-2 0 0-16,0 0 23 15,-5 0 9-15,1 0-12 16,-2 0 26-16,1 2-9 16,1-2-24-16,0 2-2 0,-1 1-4 15,1 1-7-15,1-3 7 16,1 3 0-16,5 1-1 15,2-4 14-15,0-1-1 16,2 3-4-16,2-3-2 16,0 0-2-16,0 0 1 15,0 0 4-15,0 0-2 16,0 1-13-16,0 2 0 16,0 1 5-16,8-3-5 15,0 3 6-15,7 1-6 16,7-4 10-16,6 3 20 15,7 1-20-15,6-3 12 16,3 0-15-16,8 2-7 0,-2-3 6 16,4 3-7-1,0-1 1-15,-2 0 10 16,-4-3-11-16,-4 0 0 16,1 0 0-16,-5 0 0 0,-1 0 0 15,-2 0 0-15,-1 0 1 16,-2 0-1-16,6-2 7 15,-5-2-6-15,3 0-2 16,-1 0 0-16,4 1 1 16,-1 1-1-16,0-3 1 15,3 3 0-15,-1-1 0 16,-2 1 0-16,1-2-1 16,-4 1-1-16,-1-1 2 15,-4 3-1-15,0-2-6 16,-4 2 6-16,0 1-4 15,-1-3 5-15,-1 3 0 16,0-1-5-16,-5 1 4 0,4-3 1 16,0 3 0-16,-2 0 0 15,3 0 1-15,-2 0-2 16,0 0 1-16,1 0 0 16,2 0-1-16,-2 0 1 15,2 0 0-15,-4 0 0 16,2 0 0-16,-2 0 0 15,-1 0 0-15,0 0 0 16,0 0 0-16,1 0 0 16,-1 0 0-16,-1 0-1 15,5 0 2-15,-2 0-1 16,3 3 0-16,2-2 0 16,0 2 0-16,2-3 0 0,3 1 1 15,-1 2-1 1,3-3 0-16,-1 1 0 0,1 2 0 15,0-3 0-15,0 0 0 16,-1 0 0-16,0 0 0 16,1 0 0-16,5 0 1 15,-1 0 7-15,-1 0-8 16,6 0 0-16,-2 0 0 16,-1 0-1-16,0 0 1 15,0 0 0-15,0 0 0 16,1 0 0-16,2-4 1 15,0 1 8-15,2 2-2 0,1-2 0 16,0 2-6 0,-3-2 0-16,1 1-1 0,-2 2 6 15,1-1-6 1,-3 1 10-16,3-3-1 0,-3 2 2 16,2 1 7-16,-1-3-11 15,-2 3 6-15,1 0 3 16,0 0-3-16,-2 0 9 15,1 0-6-15,-2 0-6 16,-2 0 0-16,4 0-3 16,-5 0-5-16,0 0-1 15,-1 0 0-15,-4 0 0 16,1 0 0-16,-5 0-1 16,2 0 9-16,-5 0-9 15,3 0 0-15,-4 0 0 0,3 0 0 16,-2 3 0-16,3-2 0 15,0 2 0-15,0-2 0 16,2-1 0-16,-3 2 1 16,3 1-1-16,0-2 2 15,0-1 2-15,-1 0-4 16,4 3 0-16,-4-3 0 16,4 1 0-16,2 2 0 15,0-3 0-15,-1 0 0 16,1 1 1-16,-1-1-1 15,-2 0 0-15,0 0 0 16,-1 0-5-16,3 0 5 16,0 0 0-16,0 0-3 0,1 0 3 15,-1 0 0-15,0 0 2 16,2 0-1-16,-2 0 0 16,0 0 9-16,1 0-10 15,-1 0 1-15,0 0 12 16,1 0-5-16,-3 0-7 15,0 0 8-15,-2 0-9 16,0 0 9-16,-1 0-9 16,4 0 9-16,-4 0-3 15,0 0-5-15,-1 0 11 16,-2 0-5-16,-2 0-6 16,2 0 21-16,0 0-9 0,0 0-4 15,1 0 1-15,1 0-4 16,-1 0-5-16,1 0 0 15,2 0 0-15,-4 0 0 16,-1 3 1-16,1-3-1 16,-5 0-1-16,2 0 1 15,-4 1 9-15,0-1-9 16,-2 0 5-16,-3 0 7 16,3 0-13-16,-4 0 0 15,3 0 0-15,-5 0 1 16,3 3 6-16,1-3-1 15,-3 0-5-15,1 0 8 16,1 0 1-16,-2 0 3 16,5 0-11-16,0 0-2 0,-1 0 7 15,5 0-7-15,-2 0 0 16,2 0 0-16,0 0 0 16,0 0 6-16,-3 0-4 15,3 0-2-15,-4 0 8 16,1 0-8-16,-5 0 2 15,-3 0 4-15,-3 0-5 16,0 0 7-16,-6 0-1 16,0 0 9-16,0-3 6 15,0 3-10-15,0 0-3 16,0 0-9-16,0 0 0 16,0-1-33-16,-29-6-102 0,-2 2-222 15,0-5-668-15</inkml:trace>
  <inkml:trace contextRef="#ctx0" brushRef="#br0" timeOffset="17862.7715">2828 2747 62 0,'0'0'123'0,"0"0"-84"0,0 0 20 15,0 0 23-15,0 0-11 16,0 0-38-16,0 0-24 16,0 0-8-16,0 0 10 15,0 0 27-15,0-2-37 16,0 0 48-16,0 2 0 15,0-3-14-15,0 3-15 16,0 0-3-16,0-2-8 16,0 2 0-16,0-3 5 15,0 1 1-15,0 0 3 16,0 2 20-16,0 0-8 16,0-2 6-16,0 2-7 15,0 0-6-15,0 0-14 16,0-3 1-16,0 3-10 15,0 0 7-15,0-1 6 0,-2 1 7 16,-5-2-13-16,-1 2-6 16,-2 0 5-16,0 0 4 15,0 0-10-15,-3 0 7 16,1 0-6-16,-1 0 5 16,2 0-6-16,2 0 1 15,0 0 15-15,3 0-8 16,4 0-8-16,0 0 6 15,2 0-4-15,0 0-2 16,0 0 1-16,0 0-1 16,0 0 0-16,0 0-1 15,-4 0-1-15,2 0-3 16,2 2 5-16,-2 2 9 0,2-2-9 16,0 2 0-1,0-1 0-15,0-3 1 0,0 0 15 16,0 2 5-1,0 1-2-15,2 1 10 0,11-1-6 16,3 2-4-16,5-1-4 16,2 0-8-16,7 0-7 15,-1 2 7-15,5-4-6 16,1 2 9-16,1-2-10 16,-1 1 1-16,-1-3 6 15,0 0-7-15,-3 3 1 16,-2-1-1-16,-1-2 0 15,1 2 5-15,-2-2-5 16,2 0 0-16,-2 0 0 0,0 0 0 16,0 0-1-16,0 0 1 15,-2 0 0-15,5 0 6 16,2 0-6-16,-1 0 0 16,4 0 2-16,-1 0-2 15,1 0 0-15,-4 0 0 16,-2 0 0-16,-4 0-2 15,-2 0 2-15,-6 0-1 16,-1 0 1-16,-5 0 0 16,3 0-1-16,-4 0 2 15,3 0-1-15,2 0 0 0,7 0-1 16,-4 0 1 0,6 0 1-16,1 0-1 0,1 0 0 15,-1 0 0 1,3 0 0-16,1 0 1 0,-5 0-1 15,4 0 6-15,-4 0-6 16,1 0-9-16,-3 0 9 16,-1 0 0-16,3-2-1 15,-4 2 1-15,0-2 0 16,2-1 4-16,1 3-4 16,-2 0-1-16,4-3 1 15,0-1-1-15,-1 2 0 16,-1 0 0-16,1 0 1 15,-2 0 0-15,1 0 0 16,-1 2 0-16,0-3 0 16,0 2 0-16,1-1 0 15,-1 0 1-15,2 2-1 0,-1-2 0 16,4 0 1-16,0-1-1 16,0 1 0-16,1 1 0 15,4-1 0-15,-4-2-1 16,4 1 1-16,-4 1 1 15,4-1-1-15,-3 1 0 16,-3 0 2-16,1 2-2 16,-1-2 0-16,2 2 0 15,-5-3 0-15,3 3 7 16,-3-1-7-16,2-1 0 16,0 0 0-16,-2 2 0 15,-1 0 0-15,0 0 0 0,-2 0-1 16,3 0 1-16,-4 0 0 15,4 0 0-15,-1 0 0 16,-1 0 0-16,-2 0 1 16,2 0 0-16,1 0-1 15,0 0 0-15,1 0 0 16,1 0 1-16,1 0-1 16,-2 0 0-16,2 4-1 15,-1-3 1-15,4 4 0 16,-1-3 0-16,-2 0 0 15,3 1 2-15,-2-3-2 16,0 2 0-16,2 1 0 16,-1-1 0-16,-1-2-5 15,-1 2 5-15,0-2 1 16,-1 2-1-16,0-1 1 0,1-1 0 16,2 0-1-16,0 0 1 15,0 0-1-15,0 0 0 16,-2 0 0-16,8 0-1 15,-2 0 2-15,2 0-1 16,3 0 0-16,1 0 1 16,1 0 5-16,3 0-6 15,-1 0-2-15,-3 0 2 16,1 0 0-16,-2 0 0 16,0 0 11-16,-3 0 1 15,1 0 25-15,-3 0 1 16,0 0-18-16,0 0-4 0,-2 0-8 15,0 0 8-15,0 0 1 16,2 0-5 0,1 0 2-16,0 0 6 0,2 0-5 15,0 0-2-15,-2 0-10 16,0 0 9-16,2 0-4 16,-2 2-7-16,-1-2 5 15,-2 0-6-15,-1 3 0 16,-1-3 1-16,0 0 0 15,-6 2 9-15,5-2 3 16,-4 0-3-16,4 0 14 16,-1 0-4-16,2 0-13 15,0 0 4-15,0 0-11 0,-1 2 7 16,1-2-7-16,0 0 9 16,1 2 0-1,-1-2 0-15,2 0 1 0,-4 0-4 16,2 0 2-16,-1 0 10 15,-3 0-18-15,1 0 2 16,-4 0 4-16,-4 0-6 16,1 0 2-16,-3 0-1 15,2 0 0-15,0 0 9 16,-3 0-10-16,-2 0 1 16,7 0 1-16,-6 0 5 15,2 0 3-15,-3 0-8 16,3 0-2-16,-3 0 10 15,3 0-9-15,-3 0 0 16,2 0 7-16,0 0-7 0,3 0 5 16,2 0-6-16,-3 0 0 15,3 0 1-15,-5 0-1 16,3 0 1-16,-3 0 4 16,1 0-4-16,-1 0 6 15,-1 0-7-15,1 0 2 16,-5 0-1-16,2 0 8 15,-4 0-3-15,-1 0-6 16,-4 0 13-16,2 0 6 16,-3 0 0-16,0 0 9 15,0 0 0-15,0 0-5 0,0 0-2 16,0 0-12 0,0 0-3-16,2 0 8 0,-2 0-14 15,0 0-1-15,0 0-5 16,-5 0-76-16,-9 0-121 15,-12-4-464-15</inkml:trace>
  <inkml:trace contextRef="#ctx0" brushRef="#br0" timeOffset="44377.0781">8525 11907 91 0,'0'0'241'0,"0"0"-159"16,0 0-80-16,0 0 41 15,0 0 58-15,0 0-59 16,-4-12-21-16,4 12 37 16,0 0-7-16,0 0-17 15,0 0-16-15,-4 0-4 16,-3 0-7-16,-1 0-6 15,-6 0 17-15,0 0-17 16,-3 0 9-16,1 2 10 16,-2 2-19-16,2 2 12 15,2-2 3-15,-1 0-4 16,4 2-11-16,3-4 1 16,1 2 14-16,5-4-10 15,2 0-5-15,0 0 4 0,0 0-4 16,0 0 8-16,0 0 17 15,0 0-15-15,0 0 12 16,0 0-2-16,11 0-11 16,4 0 3-16,7 0-13 15,5 0 0-15,1 0 11 16,7 0-11-16,-2 0 0 16,3 0 6-16,1 0-5 15,3 3-1-15,-1-3 0 16,0 0 1-16,0 0 5 15,1 0-6-15,-5 0 1 16,1 0-1-16,-2 0 0 16,-5 0 3-16,1 0-3 15,-1 0 0-15,0 0 0 0,0 3 0 16,0-3 0-16,1 2 0 16,1-2 0-16,0 0 0 15,-2 0 0-15,-2 0 1 16,0 0-2-16,-6 0 1 15,3 0-1-15,-3 0 1 16,0 2-5-16,1-2 5 16,0 0 1-16,3 0-1 15,0 0 1-15,3 0-1 16,-1 0 2-16,2 0-2 16,0 0 0-16,-2 0 0 15,2 0 0-15,2 0 1 16,-2 0-1-16,2 0 0 15,1 0 0-15,1 0 0 16,0 0 0-16,-2 0 0 0,-1 0 0 16,-1 0 0-16,0 0 0 15,0 0 1-15,2-2-1 16,2 0 1-16,3-1-1 16,-1 3 1-16,3-3 6 15,0 3-5-15,0-2 12 16,-2 0-2-16,-1 2 17 15,2 0-19-15,-2 0-3 16,0 0 5-16,1 0-11 16,-1 0 10-16,3 0-9 15,3 0-2-15,-3 0 7 16,1-2-7-16,2 2 1 16,-1-3 1-16,2 3-1 0,1 0 7 15,-1-3-7 1,3 3 0-16,-2-2-1 0,0 0 6 15,2 0-6-15,-3 0 2 16,-1 0-2-16,-3 1 1 16,-1-2-1-16,1 0 10 15,1 2 13-15,-2-1-7 16,3 0 3-16,0 0-6 16,1 0-12-16,-2 2 12 15,1-2-12-15,1 2 1 16,-1-2 4-16,1 0-6 15,-2 0 0-15,-1 0 0 16,0 0 1-16,-3 2 4 0,0-2-4 16,0 2-1-1,0 0 14-15,1 0-12 0,-3 0 11 16,3 0-12-16,-4 0-1 16,3 0 8-16,-1 0-8 15,-2 0 0-15,2 0 0 16,2 0 1-16,-1 0-1 15,0 0 0-15,5 0 1 16,-1 0 1-16,1 0-2 16,2 0-1-16,1 0 1 15,-3 0 0-15,1 0 10 16,-6 0-10-16,1 0-1 0,-3 0-1 16,-2 0 2-1,3 0 1-15,-3 0-1 0,2 0 0 16,0 0 3-16,4 0-3 15,-4 0-1-15,3 0 0 16,-3 0 1-16,3 0 0 16,-3 0 0-16,1 0 0 15,4 0 6-15,0 0-6 16,1 0 1-16,2 0 0 16,3 0-1-16,0 0 6 15,3 0-6-15,-1 0 0 16,0 0-1-16,1 0 2 15,-3 0 0-15,4 0 0 16,-4 0-1-16,1 0 1 16,-5 0 1-16,2 0 4 0,1 0 11 15,-1 0-17-15,3 0 1 16,-1-3 5-16,3 3-6 16,-1-3 1-16,2 1-1 15,-4 0 2-15,3 0-1 16,-3-1 15-16,-3 3-6 15,5 0 0-15,-2 0-10 16,-1 0 8-16,-1 0-7 16,-1 0-1-16,-1 0 1 15,0 0-1-15,-3 0-1 16,2 0 0-16,-1 0 1 16,-1 0 0-16,1 0 0 15,0 0 0-15,2 0 0 0,0 0 0 16,1 0 1-1,1 0-1-15,2 3 0 0,-1-1 0 16,1 0 0-16,3 0 0 16,0 1 0-16,-2-3 1 15,4 0 0-15,-3 0-1 16,0 3 0-16,2-1 0 16,-1 0 0-16,0 0 0 15,0-2 0-15,-1 2 1 16,1 0-2-16,0 0 1 15,0 0 0-15,2 0 0 16,0 0-1-16,0 0 0 0,0-2 1 16,2 2 0-16,3-1 8 15,-3-1-8-15,0 0-1 16,1 3 0-16,-1-3 1 16,-5 0 0-16,2 0 0 15,-4 0 0-15,-1 0 0 16,-1 3 0-16,0-2-1 15,3 1 1-15,-1 0 0 16,1 0 0-16,-1 0 0 16,3 0 0-16,-6 1 0 15,6 0 0-15,-5-1 0 16,-3 0-2-16,4 0 4 16,-3 1-2-16,0-3 0 0,1 3 0 15,-2-1-2 1,1-2 2-16,1 0 0 0,-1 0 0 15,0 0 2-15,3 0-2 16,-5 0 0-16,5 0 0 16,3 0 1-16,0 0 0 15,1 0-1-15,2 0 0 16,0-2 0-16,2-1 4 16,-1-2-4-16,0 1 0 15,0 1 0-15,-2 0 1 16,2 1-2-16,-3 2 1 15,-3 0-1-15,-2 0 0 16,-3 0 0-16,-4 0 1 16,-1 0-1-16,-3 0 1 15,-4 0 0-15,2 0-1 0,-2 0 1 16,2 0 0-16,2 0 0 16,-1 2-1-16,4-2 1 15,2 0 0-15,-3 0 2 16,3 0-2-16,-1 0-1 15,-1 0 1-15,2 0-1 16,-1 0 1-16,3 0 0 16,3 0 0-16,-1 0-2 15,-1 0 2-15,4 0-1 16,-1 0 1-16,-2 0-6 16,1 0 6-16,-2 0-1 0,-3 0 1 15,2 0 3-15,-3 0-3 16,2 0 0-16,-2 0-1 15,-1 0 1-15,1 0 0 16,1 0-1-16,-1 0 1 16,4 0 6-16,-4 0-6 15,2 0-1-15,2 0 0 16,1 0 1-16,0 0 0 16,0 0 0-16,1 0 0 15,-1 3 0-15,-1-3 0 16,2 0-1-16,-1 0 0 15,-2 0-1-15,-3 0 2 16,2 0 0-16,-2 0 0 16,-1 0-2-16,-1 0 3 0,2 3-1 15,-1-3 0-15,-1 2 1 16,4-2-1-16,-2 0 0 16,2 0 1-16,1 0 0 15,-2 0-1-15,0 0 0 16,0 0 1-16,-3 0-1 15,-1 0 6-15,1 0-6 16,-2 0 0-16,-2 0 1 16,0 0-1-16,0 0 1 15,-2 0-1-15,2 0 1 16,2 0 4-16,0 0-5 16,1 0 0-16,5 0 0 15,-2 0 0-15,3 0 0 16,-1 0 0-16,0 0 0 15,0 0 1-15,2 0-1 0,-4 0 1 16,2 0 0 0,-4 0-1-16,-2 0 0 0,2 0 0 15,-1 0 0-15,-1 0 6 16,2 0-6-16,0 0 0 16,3-5 0-16,0 2 0 15,2-1 1-15,0 0-1 16,-1 1 0-16,4-3 0 15,-3 3 0-15,-3-1-1 16,1 0 1-16,-6 2 0 16,2-2 5-16,-3 2-4 15,-2 0 7-15,0 2-6 16,-2 0-1-16,-4 0 5 16,2 0-6-16,-1 0 0 0,-1 0 0 15,-2 0 0-15,1 0 0 16,1 0 0-16,-4 4 0 15,4-2 0-15,-6 2 0 16,3-2 0-16,0 0 4 16,1 0-4-16,0 0-2 15,-1 0 2-15,4-1-1 16,-3 2 1-16,5-3-1 16,-3 3 1-16,2-3 0 15,-1 0 0-15,-2 0 0 16,2 0 1-16,-1 0-1 15,-2 0 2-15,-1 0-2 16,3 0 0-16,-4-3 11 0,1-1-11 16,-1 2 0-16,2-2-1 15,0 2 1-15,-1 0 1 16,3 0 0-16,-1 0-1 16,-1 0 0-16,3 0 0 15,-1 2 0-15,1 0 1 16,-2-2-1-16,-2 2 1 15,1 0-1-15,0 0 7 16,-4 0 2-16,1 0-8 16,-3-2 28-16,-3 2 0 15,-4 0 6-15,-1-3 2 0,-1 3-17 16,-2 0-7 0,-2 0-1-16,0 0 0 0,0 0-1 15,0 0-11-15,0 0-16 16,0 0-24-16,-21 0-92 15,-8 0-83-15,-11 0-314 0</inkml:trace>
  <inkml:trace contextRef="#ctx0" brushRef="#br0" timeOffset="48897.9808">3038 12584 36 0,'0'0'19'16,"0"0"8"-16,0 0 61 0,0 0 38 15,0 0-32-15,0 0-24 16,4-13-9-16,-4 13-19 16,0 0-10-16,0 0 5 15,0 0-15-15,0 0-2 16,0 0 3-16,0 0-1 15,0 0-1-15,0 0 0 16,0 0 0-16,0 0-8 16,0 0-1-16,0 0-5 15,-2 0-6-15,-10 0-1 16,-1 0 0-16,-1 0 13 16,-1 0 12-16,-3 0-6 0,-3 0-6 15,0 0-5 1,-1 0 1-16,-1 0-8 0,4 2 1 15,0 0-1-15,4-1-1 16,1 2 6-16,4-3-5 16,1 2 0-16,1-2 6 15,4 0 7-15,0 2-2 16,2-2-11-16,0 0-1 16,2 0 1-16,-4 1-1 15,1-1 0-15,1 3 0 16,-3-3 0-16,0 0 1 15,3 2 9-15,2-2-9 16,0 0 12-16,0 0-1 16,0 0 7-16,0 0 4 15,0 2-10-15,14-2 7 16,8 2-7-16,9 1-1 16,5-3 8-16,6 0-3 0,2 3 1 15,4-1-18 1,1 2 1-16,0-2 6 0,0 1-7 15,-3 2 0-15,-1-1 0 16,-1-2 1-16,2 2-1 16,-4 0 0-16,-3-2 1 15,4 0 0-15,-3-1-1 16,1-1 0-16,-1 3 0 16,-1-3 0-16,3 2 1 15,-2-2-1-15,0 2 1 16,4-2-1-16,0 0 1 15,3 0-1-15,0 0-1 16,2 0-6-16,0 0-3 0,-2 0-5 16,-1 0 6-16,-1 0 9 15,-2 0 0-15,1 0-2 16,-2 0 2-16,3 0 0 16,-3 0 0-16,0 0 0 15,1 0-6-15,-3 0 6 16,3 0 0-16,1 0 1 15,-2 0-1-15,3 0 1 16,-5 0-2-16,3 0 1 16,-3 0 0-16,0 0 0 15,-1 0 0-15,2 0 0 16,-1 0 0-16,3 0-1 16,-3 0 1-16,2 0 0 15,1 0 0-15,-2 0 0 16,-1 0-1-16,1 1 1 0,-1 2-1 15,0-1 1-15,0 0 1 16,3 0 0-16,2-2-1 16,-2 3 1-16,0-2 0 15,2 1-1-15,-3-2 0 16,-1 2 0-16,1 0 1 16,-3-2 0-16,4 2-1 15,1 0-1-15,-1-2 1 0,2 0 0 16,-4 3 0-1,2-3 0-15,-2 0 0 0,1 0 0 16,-2 3-1-16,0-3 1 16,1 0 0-16,-4 0 1 15,3 0-1-15,-2 0 0 16,-2 0-1-16,1 0 2 16,-1 0-1-16,2 0 1 15,1 0-1-15,-1 0 0 16,2 0 0-16,0 0 1 15,4 0 12-15,-2 0-7 16,1 0 1-16,1-3-6 16,1 3 0-16,-2-3 9 15,3 1-10-15,1 2 0 16,0-2 1-16,-1 0 0 16,1 2 5-16,0-2-6 15,2 2 10-15,0-2 0 16,0 2-1-16,0 0-8 0,0 0 4 15,2-1-4-15,1 1 7 16,-1 0 6-16,2-3-8 16,1 1 9-16,-2 2 8 15,-2-2-6-15,0 0 6 16,-1 2-8-16,-3-3-5 16,2 2-9-16,-4 1 1 15,3-2 10-15,-1 0-4 16,1 2-7-16,-2-3 11 15,0 3 11-15,1 0 6 16,-1 0-14-16,1 0-13 16,0 0 5-16,0 0-6 15,-1 0-1-15,1 0 1 0,-1 0-1 16,2 0 7-16,-2 0-7 16,-1 0 0-16,3 0 0 15,-3 0 0-15,1 0 1 16,-3 0-1-16,2 0 1 15,-1 0 4-15,-3 0-5 16,1 0 0-16,-1 0 0 16,-5 0 1-16,3 0-1 15,-4 0 0-15,4 0 1 16,0 0-1-16,-1 0 0 16,1 0 0-16,2 0 0 15,-2 0 0-15,2 0 0 16,1 3 0-16,-1-3 1 0,-1 0-1 15,2 2 0-15,-1-2 0 16,-2 0 1-16,-1 0-1 16,-3 0 0-16,0 0 0 15,-4 2 0-15,2-2 0 16,2 0 0-16,-3 0 0 16,2 0 0-16,-2 0 0 15,3 0 1-15,1 0-1 16,1 0 0-16,0 0 2 15,0 0-2-15,1 0 0 16,3 0 0-16,-1-2 1 16,-2 0-1-16,1 2 0 15,-2-3 0-15,-1 3 0 16,-3-1 0-16,4 1 0 16,-1-2 0-16,-1 2 0 0,1 0 0 15,-2-2 0-15,-1 2 0 16,-1-2 5-16,-2 2-5 15,0 0-1-15,0 0 0 16,2 0-5-16,-3 0 6 16,2-2 2-16,-1 2-2 15,0 0 1-15,-4-3-1 16,0 2 1-16,-3 1-1 16,4-2 0-16,-1 0 3 0,2 2-3 15,-4-2 0 1,2 2-1-16,0 0 1 0,-3 0 0 15,1 0 0 1,-2-2-1-16,2 2 1 0,-3 0 0 16,2-3-1-16,-3 3 1 15,1-1 0-15,-1 1 1 16,-1 0-1-16,0-2 0 16,0 2 0-16,2 0 1 15,1 0-1-15,-2 0 0 16,1 0 0-16,-2 0 5 15,0-2-5-15,0 2-1 0,-4 0 1 16,3-2 0 0,-4 2 1-16,1-2-1 0,-3 2 0 15,0-2 1 1,0 2-1-16,0 0 0 0,2 0 0 16,-1 0 0-16,1 0 0 15,-1 0-1-15,1 0 1 16,-3 0 4-16,2 0-4 15,-4 0-1-15,1 0 1 16,1 0 0-16,-6 0 1 16,1 0-1-16,-1 0 1 15,2 0 5-15,2 0-6 16,-3 0 0-16,4 0 1 16,3 0 1-16,-3 0 9 15,2 0-10-15,3 0-1 16,-3 0 21-16,0 0-5 15,2 0 0-15,-3 0 1 16,5 0-2-16,-2 0-4 16,-1 0-10-16,1 0 0 0,0 0 17 15,-4 0-5-15,0 0 6 16,-5 0 7-16,-2 0 2 16,1 0 2-16,-3 0-9 15,2-3 1-15,-2 3 0 16,0 0-11-16,0 0-10 15,0 0-1-15,0 0-16 16,0 0-40-16,0 0-97 16,-13-3-214-16,-3-6-371 0</inkml:trace>
  <inkml:trace contextRef="#ctx0" brushRef="#br0" timeOffset="59156.6754">14708 12609 95 0,'0'0'28'15,"0"0"-14"-15,0 0 21 16,0 0 31-16,0 0-11 16,0 0-52-16,-12 0 6 15,12 0 8-15,0 0 23 16,0-2-4-16,0 0-10 15,0 0-13-15,0-2 6 16,0 1 13-16,0 3-11 16,0-3 7-16,0 1 11 15,0 2-9-15,0 0-14 0,0 0-10 16,0 0 8-16,0 0-1 16,0 0-6-16,0 0-1 15,0 0 6-15,0 0 4 16,0 0-5-16,-2 0-9 15,-3 0 6-15,1 0 17 16,-1 0-4-16,-1 0 7 16,-1 0-5-16,-4 0 0 15,0 5-3-15,-3-2-11 16,0 1 0-16,0 0-8 16,0-2 22-16,1 2-1 15,-1-2 1-15,-1 0 12 16,1 0-12-16,1 0-2 15,-1-2 1-15,3 1-12 16,3 2 6-16,0-3-14 16,4 0 6-16,0 2 10 0,0-2-11 15,4 0 2-15,0 0 12 16,0 0-6-16,0 0-4 16,0 0-1-16,0 0 5 15,0 0 20-15,0 0 2 16,0 0 2-16,0 0-2 15,0 0-14-15,6 0-1 16,12 0-9-16,8 0-12 16,6 0 15-16,4 0-16 15,3-2 0-15,4-2 1 16,1 2 1-16,2 0-1 0,0 2-1 16,0 0 0-16,-1 0 0 15,0 0 1-15,-5 0-1 16,0 0 0-16,-1 0 0 15,-2 0 0-15,1 0 0 16,2 0 0-16,-3 4 0 16,6-3 0-16,-1 4 0 15,3-3 0-15,2 0 0 16,4-2-1-16,1 2 0 16,-2-2-16-16,1 0 0 15,-1 0-9-15,-1 0 5 16,-4 0-6-16,-1 0-8 15,-3 0 0-15,-3 1 9 16,-5-1 4-16,-2 0 14 16,-2 0 7-16,-2 0 1 0,0 0 0 15,0 0 0-15,2 0 3 16,2 0-3-16,1 0-1 16,5 0 1-16,-2 0 0 15,1 0 0-15,-1 0 0 16,2 0 0-16,-2 0-1 15,-4 0 1-15,1 0 0 16,-3 0 0-16,-3 0 0 16,2 0 0-16,1 0 0 15,4 0 0-15,-2 0 1 16,2 0-1-16,-2 0 0 16,3 0 0-16,-4 0 0 15,2 0 7-15,-1 0-6 16,5 0 0-16,1 0 9 15,6 0-10-15,4 0 0 0,2 0 0 16,3 0 0-16,-4 0 1 16,1 0-1-16,0 0 0 15,2 0 4-15,-3 0-4 16,0 0 0-16,-1 0 1 16,0 0-1-16,-2 0 1 15,1 0 6-15,-1 0 1 16,1 0 8-16,-3 0 2 15,1 0-3-15,-1 3 1 16,-1-3-3-16,0 2 6 0,1 0-11 16,-2-2-7-1,3 1-1-15,-2 4 0 0,-2-3 0 16,-1 0-1-16,0 1 2 16,-2-3 4-16,3 1-5 15,1 1 0-15,-3-2 0 16,2 2 0-16,1-2 0 15,0 0 0-15,-1 0 1 16,4 0-1-16,-4 0 0 16,1 2 0-16,2-2 1 15,2 0-1-15,-3 0 1 16,3 0-1-16,-3 0 0 16,1 0 0-16,-2 0 0 15,0 0 0-15,-1 0 1 16,0-4-1-16,-1 2 1 0,-4-2-1 15,1 2 0-15,-3 0 7 16,2-3-7-16,-1 4 13 16,0-3 0-16,4 1-11 15,-3 2 7-15,3-1-2 16,-3-2-6-16,0 2 5 16,2-1-5-16,-1 2 14 15,-3-1-5-15,3 0-2 16,1 0 1-16,2 2-8 15,-1-2-1-15,1-1 1 16,-1 2 0-16,3-3 6 0,-4 2-6 16,1 0 1-16,0 0 3 15,0-1-5-15,-1 3 0 16,2-5 2-16,-2 1-2 16,2 1 1-16,-1 0 14 15,0-3-14-15,2 2 10 16,-2-1-11-16,-1 1 0 15,1 1 1-15,-2 1-1 16,2 0 0-16,-2-1 0 16,-3 1 2-16,2 2-2 15,1-2 0-15,-3 2 0 16,4 0 0-16,-2 0 0 16,1 0 0-16,1 0 1 15,0 0-1-15,3-1 0 16,-3 1 0-16,-1 0 0 0,2 0 0 15,-2 0 0-15,-3 0 1 16,3 0-1-16,-3 0 1 16,0 0 3-16,1 0-4 15,-1 0-1-15,0 0 1 16,4 0-1-16,1 0 0 16,-3 0 1-16,3 0 0 15,-3 0 1-15,-1 0-1 16,0 0 0-16,-1 0 0 15,-2 0-1-15,-2 0 1 0,1 0-1 16,-5 0 0 0,2 0 1-16,0 0 1 0,-2 0-1 15,-1-4 1-15,1 2 7 16,-3 2-1-16,0-3-7 16,-1 3 0-16,-2-1 0 15,4-1 1-15,-1 0 11 16,3-1-3-16,2 2-8 15,-1-2 12-15,1 3-13 16,2-1 0-16,2-2 1 16,-2 2-1-16,2 1 0 15,-2 0 1-15,4 0-1 16,-1 0 1-16,2 0-1 16,-1 0 0-16,1 0 6 15,-1 0-6-15,2 0-1 0,-1 0 0 16,1 0 1-1,-4 0 1-15,0 0 0 0,-4 0 9 16,0 0 2-16,-1 0-5 16,0 0 8-16,-1-3 1 15,-4 3-2-15,4 0 18 16,-3-2-6-16,-1 1 1 16,-2 1 6-16,-3-2 7 15,-5 2 11-15,-4 0-6 16,-5-2-23-16,-2 2-4 15,0 0-18-15,0 0 0 16,0 0-24-16,-5 0-50 16,-53 0-93-16,2-3-151 15,-12-6-847-15</inkml:trace>
  <inkml:trace contextRef="#ctx0" brushRef="#br0" timeOffset="63306.0313">2964 13326 108 0,'0'0'143'0,"0"0"-101"0,0 0 17 16,0 0 6-16,0 0-9 15,0 0-18-15,0 0 1 16,-5-33 8-16,5 33 5 16,-2-2-7-16,2 2 16 15,0 0-6-15,-2 0-22 16,2 0-22-16,-3 0-10 16,0 0 11-16,-7 0-12 15,1 0 1-15,-3 0 1 16,0 4-2-16,-3 1 7 15,1 2 0-15,1-3-7 16,-3 1 2-16,3 0-2 16,-1-1 7-16,3 0 12 0,2-2 10 15,3 0 8-15,1-2-12 16,5 1-8-16,-3-1 11 16,3 0-15-16,0 0-5 15,0 0-7-15,0 0-1 16,0 0-7-16,0 3-2 15,0-3 9-15,0 2 1 16,12 0 12-16,3 3 30 16,10-5 1-16,6 5-23 15,7-3 4-15,6 2-8 16,5-3-10-16,5 4-7 16,2-1 0-16,0-2 0 15,4 1 2-15,-2 0-2 16,1-1 7-16,3 0-7 0,-4-2 0 15,2 2 0-15,-5-2 0 16,3 0 1-16,0 0 5 16,-2 0-6-16,2 0 0 15,2 0 0-15,0 0 0 16,0 0 1-16,1 0 0 16,-3 0-1-16,0 0-1 15,-6-2 1-15,4 2 4 16,-4 0-4-16,0 0-1 15,-4 0 1-15,1 0 0 16,-2 0 0-16,-2-2 0 16,-4 2 0-16,0 0 10 15,-1-2-9-15,-2-1 15 16,3 2 9-16,-4-1-16 0,3 0 7 16,0 0-6-16,1 2-2 15,-1 0 11-15,2 0-7 16,0 0 5-16,5 0-6 15,0 0-10-15,3 0 7 16,-3 0-7-16,3 0 0 16,-1 0 0-16,0 0 1 15,-2 0-2-15,-1 0 1 16,2 0-1-16,-4 0 2 16,1 0-2-16,-2 0 0 0,-3 0 0 15,0 0 1-15,-3 0-2 16,-3 0 1-16,-1 0 0 15,-2-2 0-15,1-1 0 16,-3 1 1-16,0 1 0 16,-3-1 0-16,3 0 0 15,3 2-1-15,-2-2 6 16,2 2-3-16,1-2-2 16,1 2-1-16,3-3 2 15,2 3-1-15,-1 0 5 16,0 0-4-16,1-3 5 15,0 1-6-15,-2 0-1 0,1 2 0 16,-1-2 0 0,2-1 0-16,-3 2 0 0,-1-1 0 15,1 0 0 1,-3-1 2-16,-1 3-2 0,4-1 0 16,-5-1 1-16,2 2 1 15,1-2-2-15,-1 2 6 16,1-2-5-16,3 2 4 15,-2-3-5-15,4 3 0 16,-3 0-2-16,1 0 4 16,-1 0 2-16,-1 0-4 15,2 0 0-15,-2 0 1 16,3 0-1-16,-1 0 0 16,4 0-1-16,-2 0 1 15,1 0 1-15,-4 0-1 0,3 0-1 16,-6 0-5-1,3 0 7-15,-3 0-1 0,-2 3 0 16,1-1 1-16,-1 0-1 16,0 0 0-16,-1-2 0 15,4 1 0-15,-2 2 0 16,1-1 0-16,-2 0-1 16,3-2 1-16,0 1 0 15,-1 2-1-15,3-3-7 16,-2 2 7-16,3 0 1 15,0 0 0-15,0 1-1 16,0 0 1-16,-1 1 0 16,2-2-1-16,1 0 1 0,1-1-1 15,3-1 1 1,-2 0 0-16,-1 2 0 0,2-2-1 16,-2 0 1-16,0 0 0 15,0 0 0-15,3 0-1 16,-3 0 1-16,0 0-6 15,0 0 6-15,0 0-1 16,0 0 1-16,3 0-7 16,-1 0 6-16,3 0-8 15,-3 0 3-15,0 0-1 16,1 0-9-16,-3 0 6 16,1 0 10-16,-2 0-1 0,1 0-6 15,-2 0 7 1,-2-2-1-16,0-1 1 0,-3-1 0 15,-2 2 0-15,3-1-1 16,-3-2 1-16,2 1 0 16,1 0 0-16,-1 2 0 15,-3 0-13-15,2-1-11 16,-5 2-3-16,-2-1 18 16,-3 2-2-16,-2-2 2 15,0 2 8-15,-2 0 1 16,2-2 0-16,2-1 0 15,1 3 0-15,-1 0-3 16,0 0 0-16,1 0 2 16,-1 0 1-16,0 0 0 15,2 0 1-15,1 0-1 16,0 0 0-16,2 3 1 0,-3-1-1 16,2 0 1-16,-1 0-3 15,1-1 2-15,0 2 0 16,-1-3 0-16,1 2-1 15,1-2 0-15,1 2 2 16,-1-1 7-16,2-1-8 16,0 3 0-16,0-1-1 15,2-2-5-15,0 2 6 16,2-2 8-16,-1 2-7 16,2-2-1-16,0 3 0 15,1-3 0-15,1 0 0 16,1 0-1-16,1 0 1 0,0 0 0 15,2 0 0 1,0 0 0-16,3 0-1 0,-1 0-5 16,1 0 6-16,1 0 0 15,0 0 0-15,3 0 2 16,0 0-2-16,2 0 1 16,2 0-2-16,1 0 2 15,1 0 5-15,1 0 0 16,0 3 4-16,-3-1 13 15,2 2-4-15,-4-2-6 16,1 1 10-16,-5 0-1 16,3-1-6-16,-5-2-10 15,-3 2 4-15,0-2 1 0,-9 0-2 16,-2 0 7 0,-5 0 3-16,0 0-9 0,1 0 8 15,-2 0-18-15,1 0 10 16,0 0-1-16,1 0-8 15,2 0 6-15,2 2-6 16,2-2-1-16,0 2 10 16,-2-1-10-16,2 2 0 15,0-1-1-15,-2 2 1 16,1-2 0-16,-5-2 0 16,5 1-1-16,-1-1 1 15,0 0 0-15,3 0 0 16,-1 0 0-16,-2 0 1 15,2 0-1-15,-1-3 0 16,2-6-1-16,0 4 1 16,1-4-1-16,-2 4 0 0,0 1 1 15,0 1-1-15,3-2-1 16,-1 1 2-16,3 0-1 16,-2 0 1-16,1 1 0 15,-1 0 0-15,-3 1 0 16,0 2 0-16,-2-2 1 15,-2 2-1-15,-2-3-1 16,-2 3 0-16,0-2 1 16,0 2 0-16,-6 0 0 15,1 0 0-15,-2 0 1 16,1 0-1-16,2 0-2 16,-2 0 2-16,1 0-1 15,-1 0 0-15,-1 0 1 16,3 0-1-16,-2 0 1 0,-2 0 1 15,3 0-1-15,1 0 0 16,-2 0 0-16,1 2-1 16,0 1 1-16,0-1 0 15,0 0 0-15,-4 0 0 16,5-1 0-16,-2 2-1 16,-1-1 0-16,3 0 0 15,-2-1 0-15,3 2-5 16,-2-3 6-16,2 0 1 15,0 2-1-15,-2-2 0 16,-1 0 2-16,1 0 0 16,-2 0-2-16,2 0 0 0,-2 0 0 15,0 0 1 1,-3 0-1-16,3 0 8 0,-1 0-8 16,1-5-1-16,-3 2 1 15,0-3 0-15,1 2 0 16,-6-1 0-16,4 1 0 15,-3 3 0-15,-3-1 0 16,1 0 0-16,0 0 0 16,0-1-5-16,1 1 5 15,-1 2 0-15,2-2 0 16,0 2 0-16,-3 0 0 16,-1 0 10-16,-1 0-4 15,-2 0-5-15,1 0 11 16,-3 0-12-16,0 0 0 0,2 0 1 15,-2 0 0-15,0 0 8 16,0 0-6-16,0 0-3 16,0 0 2-16,0 0-2 15,0 0-13-15,0 0-69 16,-5 0-80-16,-4 0-248 0</inkml:trace>
  <inkml:trace contextRef="#ctx0" brushRef="#br0" timeOffset="85836.18">21151 15450 117 0,'0'0'79'0,"0"0"-77"16,0 0-2-16,0 0 45 15,0 0-18-15,0 0-21 16,0 0 18-16,-2 0 12 15,2 0-18-15,-2 0 16 16,0 0 7-16,-2 0-28 16,-1 0-12-16,-4 0 1 0,2 0-2 15,-1 0 2-15,-1 0 4 16,1 0 18-16,0 0 15 16,1 0 7-16,-1 0-11 15,0 0-29-15,0 0-5 16,-1 0 0-16,-1 4 0 15,4-4-1-15,-3 4 0 16,0-4 0-16,2 4 1 16,-1-4 0-16,2 0 10 15,3 0 31-15,-1 0-7 16,2 0-11-16,-1 0-12 16,1 0-12-16,-4 2 1 15,3-2 0-15,-2 0 0 0,-1 2 17 16,-3-2-5-1,0 0 2-15,-2 0 2 0,-3 0-5 16,1 0 8-16,-2 0-4 16,0 0 1-16,5 0 8 15,-1 0-8-15,6 0 9 16,1 0-4-16,-1 0-9 16,5 0 7-16,0 0-3 15,0 0-8-15,0 0 8 16,0 0 2-16,0 0-2 15,0 0-1-15,0 0-6 16,9 0-2-16,9 0-2 16,2 0-5-16,4 0-1 15,3-2 1-15,4 0 7 0,3 2-6 16,1 0 7 0,3 0-2-16,2 0-7 0,0 0 0 15,3 0 1-15,-3 0 0 16,-3 0-1-16,-1 0 0 15,-1 0 0-15,-6 0 6 16,2 0-6-16,-5 0-2 16,1 0 2-16,0 0-2 15,-1 0 2-15,-1 0 0 16,0 0 0-16,0 0 1 16,-2 0-1-16,0 2 0 0,-1 0 0 15,1-2 0 1,-4 2 0-16,4-2 0 0,-3 0 0 15,2 0 1-15,-2 0-1 16,1 0 0-16,-2 0 0 16,4 0 1-16,-1 0-1 15,0 0 0-15,-3 0 0 16,5 0 1-16,-4 0-1 16,-1 0 0-16,2 0 0 15,-5 0 0-15,3 0 0 16,-3 0 0-16,-1 0 0 15,2 0 7-15,-7 0-7 16,3 0 0-16,1 0 1 16,-3 0 0-16,3 0 10 15,-2 0 11-15,5 0 0 16,0 0-8-16,4 0-8 16,-1 0-3-16,2 0-2 0,0 0 1 15,0 5 9-15,2-5-11 16,-1 0 0-16,0 0 16 15,-1 0-8-15,-2 0 6 16,0 0 11-16,-2 0-6 16,-1 0-6-16,0 0 1 15,-2 0-5-15,3 0 2 16,-1 0-5-16,1 0 9 16,1 0 4-16,-4 0 4 15,0 0 6-15,-3-5 0 16,-2 3 0-16,0 0 17 15,-4 2-6-15,-1 0 5 16,-1 0 2-16,-4 0-7 0,0 0-18 16,0 0-9-16,0 0-13 15,0 0 1-15,0 0-1 16,0 0-31-16,0 0-46 16,-33 0-76-16,-3 0-143 15,-9-6-455-15</inkml:trace>
  <inkml:trace contextRef="#ctx0" brushRef="#br0" timeOffset="89950.6874">2968 16191 20 0,'0'0'129'0,"0"0"-92"16,0 0-25-16,0 0 100 15,0 0-14-15,0 0-57 16,10-9-22-16,-8 9 35 16,0 0-26-16,-2-3 25 15,2 1 19-15,-2 2-15 16,0 0 3-16,0 0-25 16,0 0-2-16,0 0-20 15,0 0-4-15,0 0-2 16,0 0-6-16,0 0 2 15,0 0 4-15,0 0 2 16,0 0 2-16,0 0-11 16,0 0 1-16,-6 0-1 15,-2 0 1-15,0 0 0 0,-2 0-1 16,1 0 2-16,1 0 18 16,-1 0-7-16,3 0-12 15,0 0 13-15,3 0-6 16,2 0 9-16,1 0-8 15,0 0-9-15,0 0 3 16,0 0-2-16,0 0 12 16,0 0 9-16,0 0-9 15,10 0-6-15,5-5-1 16,7 5-5-16,3-4 1 16,4 1-2-16,0 3 0 15,4-5 2-15,-1 5-1 16,-4-4-1-16,2 2 0 0,-3 2 1 15,-6-2-1 1,4 2 0-16,-3 0 0 0,1 0-1 16,-2 0 2-1,2 0 3-15,0 0-4 0,1-2-5 16,2 2 5-16,1 0 0 16,2 0 0-16,4 0 0 15,4-5 0-15,1 5 1 16,-3-3 5-16,2-1-6 15,1 2 0-15,-1-1-1 16,-2 3 1-16,-1-5 6 16,-3 1-6-16,0 4 0 15,-4 0-2-15,0-4 2 16,0 4 0-16,-3 0 0 16,4-4 0-16,-1 1-1 15,-1 2-3-15,6-1 4 0,-4 2 0 16,7-4 0-16,-4 4 1 15,2-4-1-15,0 0 0 16,4 2 1-16,-5 0-1 16,5 0 1-16,-4 2-1 15,-3 0 0-15,5 0 1 16,-4 0-1-16,0-5 1 16,2 5-1-16,3-3 0 15,-2 3 0-15,-3-4 2 16,3 2-1-16,-3 2 14 15,-2-3-14-15,2 3 1 16,0 0 12-16,-2 0-2 16,0 0-1-16,-2 0-3 0,1 0-8 15,1 0 1-15,-2 0 2 16,0 0-3-16,0 0 1 16,-5 0 0-1,1 0-1-15,-2 0 1 0,0 0-1 16,-5 0 0-16,3 0 0 15,0 0 0-15,-2 0 0 16,1 0 0-16,-1 0 0 16,4 0 1-16,-1 0-1 15,3 0 0-15,0 0 0 16,1 0 1-16,4 0-2 16,-1 0 2-16,0 0-1 15,0 0 0-15,-1 0 1 0,-1 0-1 16,5 0 0-16,-3 3 0 15,2-3 0-15,-2 0 0 16,1 0 0-16,0 0 0 16,1 0 1-16,-2 0 0 15,2 0-1-15,-1 0 0 16,0 0 2-16,1 0-2 16,-3 0 2-16,3 0 0 15,-2 0 4-15,0 0 9 16,-1 0-14-16,-1 0 14 15,2 0 1-15,2 0-14 16,-2 0 10-16,1 0-2 0,4 0-9 16,-1 0 13-16,3 0 1 15,-1 0-1-15,0 2 5 16,5 2-13-16,0-4-6 16,0 3 0-16,-1 2 0 15,1-5 2-15,-2 4-2 16,3 2 0-16,-2-6 2 15,1 4-2-15,0 0 1 16,-1-2 0-16,2-1-1 16,-1 6 7-16,3-7-7 15,0 4 0-15,1-4 0 16,0 4 1-16,1 1 0 16,-3-5-1-16,3 3 0 15,-3 3 1-15,0-3 0 16,0-3 0-16,1 5 0 0,4-1-1 15,-2-2 0 1,-1 2 1-16,3 1-1 0,-3-5 8 16,-2 3-8-16,1-3 0 15,-1 0-1-15,-6 0 0 16,3 0 0-16,-1 0 0 16,-2 4 1-16,-3-4 0 15,0 0 0-15,0 0 0 16,0 2 1-16,-1-2-1 15,5 0 1-15,-2 0-1 16,3 0 0-16,-1 0 1 0,2 0-1 16,-2 0 0-1,1 0 1-15,-2 0-1 0,3 0 0 16,-4 0 0-16,0 0-1 16,4 0 0-16,-4-2 1 15,0 2-1-15,-1 0 0 16,-1 0 1-16,-2 0-2 15,-2-4 0-15,2 4 2 16,-2 0 0-16,-2 0 0 16,2-3-1-16,0 3 1 15,0 0 0-15,0 0 1 16,1 0-1-16,0-5-1 16,1 5 1-16,0 0 0 15,0 0 0-15,-3 0-1 16,1 0 1-16,0 0 0 0,-3 0 0 15,-2-4 0-15,3 4 8 16,-1 0-8-16,1 0 0 16,1 0-7-16,2 0 7 15,-1 0 0-15,-1 0 0 16,1 0 1-16,2 0-1 16,-2 0 0-16,0 0 0 15,3 0 2-15,-1 0-2 16,-2 0 0-16,2 0 0 15,2 0 0-15,0 0 0 16,1 0 0-16,-1 0 0 16,-2 0 1-16,2 0-1 0,0 0 2 15,-2 0 5 1,5 0-6-16,-3 0 9 0,3 0-9 16,2 0-1-16,-3 0 1 15,1 0 0-15,1 0 15 16,-2-2 6-16,-2 2-3 15,0-2 11-15,-4 2-9 16,0 0-3-16,-4 0-3 16,-4 0-8-16,-4 0 8 15,-3 0-14-15,-6-2-1 16,-3 2 8-16,-3 0-8 16,0-12-36-16,-11 2-105 15,-6-6-464-15</inkml:trace>
  <inkml:trace contextRef="#ctx0" brushRef="#br0" timeOffset="90779.0084">10369 15994 58 0,'0'0'58'0,"0"0"-34"15,0 0-7-15,0 0 8 16,0 0 5-16,0 0-7 16,0 0 2-16,-79 50 5 15,71-42 12-15,-1-4-3 16,-1 6-19-16,-3-1 5 15,5-4 1-15,-4 2-8 16,4 4-17-16,-4-3-1 0,-5 2-34 16,2-2-91-16,1 1-57 15</inkml:trace>
  <inkml:trace contextRef="#ctx0" brushRef="#br0" timeOffset="94569.1878">9959 16154 140 0,'0'0'43'15,"0"0"-34"-15,0 0 16 16,0 0 90-16,0 0-18 16,0 0-64-16,0 0 10 0,0-4 54 15,0-1-50-15,0 5-21 16,0-3 16-16,0-1-19 16,0 4 16-16,0-2-1 15,0 2-1-15,0 0 8 16,0 0-17-16,0 0-21 15,0 0-6-15,0-3 9 16,0 3-8-16,0 0-2 16,0 0 1-16,0 0 10 15,-3 0-11-15,1 0 9 16,2 0-1-16,0 0-7 16,0 0 11-16,0 0 9 15,0 0-8-15,0 0-2 16,0 0 9-16,2-5 12 15,11 1-21-15,1 0 11 16,4 0 10-16,5 1-17 16,1 2-14-16,3-1 4 0,4 2-5 15,-2-4-7-15,4 4 7 16,-1-4 0 0,4 4 0-16,-3-4 0 0,-1 2 0 15,3 0 11-15,-2 2-10 16,-2-2-1-16,0 2 1 15,1 0 6-15,-4-5-7 16,0 5-6-16,1 0 5 16,-3 0 1-16,1 0 5 15,0 0-5-15,-3 0 0 16,3 0 2-16,-4 0-2 16,3 0 0-16,-1 0 0 15,2 0 0-15,-5 0 0 16,6 0 1-16,-1-3-1 0,-2 3 6 15,0 0-6-15,-4 0 0 16,4 0 0-16,-3 0 0 16,3 0 0-16,-1 0-1 15,1-4 1-15,-1 4 0 16,3 0 6-16,2 0-6 16,0 0-2-16,2 0 2 15,1 0-8-15,1 0 8 16,0 0 0-16,1 0 1 15,-3 0-1-15,2 0 1 16,-1-2 0-16,-1 2-1 16,3 0 0-16,-3-3 0 15,0 3 1-15,0 0 1 0,3 0-2 16,1 0 0-16,-1-5 1 16,1 5 0-16,4 0 9 15,-6 0 0-15,2 0 9 16,1 0-18-16,-3 0-1 15,1 0 7-15,-3 0-7 16,2 0 3-16,-3 0-3 16,3 0 0-16,-2 0 0 15,3 0 2-15,2 0 11 16,-1 0-13-16,1 0-10 16,-1 0 10-16,1 0 0 15,-2 0 7-15,-2 0-7 16,3 0 0-16,-2 0-1 15,-1 0 3-15,5 0-1 0,-2 0 1 16,1 0-1-16,2 0-1 16,0 5-1-16,-1-5 1 15,1 0 3-15,1 3-3 16,-4-1-6-16,3-2 6 16,-2 4 0-16,-2-4 12 15,6 3-12-15,-1-3-4 16,1 5 4-16,-1-5 0 15,-1 2 1-15,-1 2-1 16,1 0 2-16,-2 0-2 16,2 0 0-16,-1-4-3 0,1 3 3 15,3 4 0 1,-1-3 1-16,0 0-1 0,2 1-1 16,3-5 1-16,0 5-1 15,-1 2 1-15,1-2 1 16,-1 5-1-16,0-2-1 15,-1-4 1-15,-3 6 0 16,2-6 1-16,-3 1 0 16,1 0-1-16,-3-1 13 15,2 0-3-15,-2 0-8 16,3-1 6-16,1 0-8 16,-1 1 6-16,0 1 1 15,3-2-7-15,-1 1 0 16,0-4 0-16,0 2 19 15,3 1-6-15,0-1-13 0,-1-2 0 16,1 3 0 0,1-3 0-16,-1 0 0 0,2 0 0 15,-3 0 0-15,3 0-1 16,0 0 1-16,-3 0 6 16,4 0-6-16,-4 0 0 15,-1 0 0-15,-3 0 0 16,-2 0-1-16,1-3 1 15,0-4 0-15,-2 3 0 16,1 1 0-16,1-2-1 16,-4-2 1-16,1 0 0 15,1 3-1-15,-1-5 1 16,-1 9 1-16,2-5-1 0,-3 1-6 16,1-1 5-1,-2 0 1-15,-2 1 1 0,-2 4-1 16,-2 0 1-16,2-3-1 15,-2 3 0-15,0 0 0 16,-4 0 0-16,4 0 0 16,0 0 0-16,-1 0 0 15,2 0 1-15,1 0-1 16,-2 0 0-16,2 0 0 16,-2 0 0-16,2 0 0 15,-1 0-1-15,-1 0 1 16,2 0 0-16,-3 0-1 15,-1 0-12-15,2 0-3 16,-2 0 9-16,-2 0 7 16,2 0 0-16,0 0 0 0,2 0-1 15,-1 0 1-15,2 0 0 16,1 0 0-16,0 0 0 16,2 0 1-16,-2 0-1 15,2 3-8-15,0 1 8 16,0-4 0-16,3 2 0 15,-1 1 0-15,0-1-18 16,1-2 17-16,-1 3 1 16,0-3-3-16,0 0 3 15,2 4-16-15,-2-4-2 0,0 0-5 16,-1 5 4 0,1-5 11-16,1 0-5 0,-1 3 12 15,0-1 1-15,5 2 0 16,0-4 0-16,4 4-1 15,0-4-14-15,1 0 14 0,0 4 1 16,4-4-20 0,-1 0 10-16,-3 0-3 15,1 0 12-15,-1 0-5 16,-1 0 6-16,2 0 7 16,-1 0-7-16,-1 0 0 15,3 0 0-15,-3 0 0 16,3 0 0-16,-3 0-1 15,0 0 1-15,1 0 0 16,-1 0-7-16,1 0 7 16,-3 0 0-16,-1 0 0 0,-1 0 2 15,-1 3-1-15,0 0-1 16,-2 1 2-16,3 1-2 16,-2-2 0-16,3 1 0 15,-2-4 0-15,1 2 0 16,-3 3 2-16,2-2-1 15,-2-3-1-15,1 0-3 16,-3 4 3-16,-2-4 2 16,0 0-1-16,-1 0 0 15,-4 0 0-15,1 0 0 16,2 0-1-16,-2 0 1 16,0 0-1-16,-1 0-1 15,3 0 1-15,2 0 6 16,0 0-5-16,0 0-1 0,1-4-1 15,2 1-9-15,-1 1 10 16,1-3 0-16,-1 1 0 16,2 4 1-16,-1-3-1 15,1-2 0-15,2 1-10 16,-2 2-3-16,1 1 6 16,-1-2 6-16,1 3 0 0,-1-4 0 15,2 4 0 1,-4-4-12-16,3 4-1 15,-1-4 13-15,1 2-10 16,1-1-15-16,-2 3 10 16,0-5 14-16,0 5-5 0,1-4 7 15,1 4-13-15,-1-3 13 16,3 3-15-16,-3-2 14 16,3 2 1-16,-1 0-26 15,-2 0-10-15,1 0 14 16,-3 0 10-16,2 0 2 15,-3 0 10-15,0 0 0 16,1 0 0-16,0 0-1 16,-1 0 1-16,1 2 0 15,-3 1 8-15,2-3-7 16,-4 4-1-16,2-4 3 16,-2 0-3-16,-1 0 6 15,2 0 4-15,0 0-10 0,-1 0 9 16,2 0-9-1,0 0 0-15,-2 0-16 0,2 0 14 16,-2 0 2-16,-2 0-6 16,-1 0 5-16,1 0 1 15,0 0 1-15,-1 0-1 16,1 0 0-16,2 0 0 16,-2 0 4-16,-1 0-3 15,2 0-1-15,-2 0 0 16,-1 0 1-16,-1 0 9 15,1 0-1-15,2 0 8 16,-2 0-1-16,0 0-16 16,0 0 0-16,2 0 2 0,-3 0 6 15,4 0 4 1,-4 0-12-16,2-4 0 0,-1 4 0 16,0 0 4-16,1-3-2 15,-1 3 4-15,2 0-6 16,0 0 0-16,-3 0 1 15,-2 0 0-15,0 0 6 16,1 0-6-16,-3 0 9 16,0 0-3-16,1 0-7 15,0 0 11-15,-1 0-9 16,5 0-1-16,-3 0 0 16,0 0-1-16,1 0 0 15,-1 0 0-15,-2 0 2 16,2 0 5-16,-1 0-7 15,0 3 0-15,2-3 1 0,-1 0 5 16,1 0 20-16,2 0-13 16,-4 0-10-16,4 0 4 15,0 0-5-15,-1 0-1 16,-3 0 9-16,3 0-9 16,0 0-1-16,-1 0 8 15,-2 0-6-15,2 0 12 16,-1 0-1-16,2 0-3 15,-1 0 21-15,-1 0-14 16,1 0 8-16,-3-3-18 16,2-2 0-16,-2 3 5 15,-2 2-5-15,-2 0 21 0,-4-4 25 16,-2 4-1 0,-1 0 4-16,-5 0-7 0,0-3-24 15,-1 3 24-15,-3 0-4 16,0-5-11-16,0 5-13 15,0 0-20-15,0 0-1 16,0 0-1-16,0 0-7 16,0 0 6-16,0 0-20 15,0 0-23-15,0 0-22 16,0 0-82-16,-3 0-100 16,-12 0-91-16</inkml:trace>
  <inkml:trace contextRef="#ctx0" brushRef="#br0" timeOffset="98682.0771">2995 16820 146 0,'0'0'33'16,"0"0"-17"-16,0 0 23 16,0 0-25-16,0 0-14 15,0 0 35-15,0 0-2 16,0 0 26-16,0 0 8 0,-29 0-30 16,29 0-15-16,0-4-15 15,-2 4 3-15,2-5-3 16,-2 5 19-16,-1 0 33 15,1-3-27-15,0 3-17 16,-2 0-1-16,2 0 19 16,0-4-11-16,-2 4-15 15,4 0 10-15,-2 0 4 16,2 0-20-16,0 0 2 16,0 0-2-16,0 0-1 15,0 0 0-15,0 0 0 16,0 0 0-16,0 0 6 15,0 0-5-15,0 0 9 0,0 0 9 16,0 0-10 0,0 0-9-16,0 0 0 0,0 0-6 15,0 0 5-15,0 0-1 16,0 0-9-16,0 0 11 16,0 0 35-16,0 0-20 15,2 0-5-15,6 4 1 16,-2-1 48-16,3-3-40 15,0 5 6-15,5-1 17 16,4-4-18-16,-1 2 2 16,8-2-8-16,2 0-4 15,4 0-2-15,2 0 1 16,3 0 1-16,1 0-4 16,2 0-9-16,-1 0 8 15,-1 0-4-15,1 0-4 0,-5 0-1 16,2 0 2-16,-4 0-1 15,-1 0 0-15,-3 0 1 16,0 0-2-16,-3 0 0 16,1 0 0-16,-2 0 6 15,-2 0-6-15,2 0 0 16,-3 0 0-16,5 0 0 16,0 0 0-16,5 0 0 15,-1 0 0-15,2 0 0 16,0 0 0-16,-2 0 0 15,0 0 1-15,0 0-1 16,0 0 1-16,-2 0-1 0,1 0 0 16,-2 0-1-1,-1 0 1-15,-6 0-1 0,1 0 1 16,-1 0 0 0,0 0-7-16,4 0 7 0,-1 0 0 15,5 0 0-15,2 0 0 16,3 0 0-16,5 0 0 15,0 0 0-15,3 0 0 16,3 0 0-16,-1 0-8 16,0 0 8-16,-2 0-9 15,0 0 8-15,-1 0 0 16,-3 0 0-16,-1 0 1 16,1 0 0-16,-3 0-5 15,3 3 3-15,-3-3 4 16,3 0-1-16,0 5-1 15,-4-5 0-15,7 0 9 0,-4 0-9 16,2 0 0-16,1 0 0 16,-3 0-1-16,1 0 1 15,1 0 1-15,0 4-1 16,0-4 1-16,1 0 0 16,-2 0-1-16,0 0 8 15,4 0-8-15,-5 0 0 16,3 0 0-16,-3 0 1 15,1 0 0-15,3 0 0 16,-1 0-1-16,1 3 1 16,2-3 0-16,-1 0-1 15,-1 0 3-15,-1 0-3 0,3 0 16 16,-6 0-7-16,-1 0-6 16,-3 0-3-16,0 0 9 15,-4 0-9-15,2 0 0 16,0 0 0-16,2 0 7 15,0 0-7-15,1 0 0 16,1 0 1-16,2 0-1 16,1 0 1-16,0 0 10 15,-2 0-10-15,1 0-1 16,1 0 0-16,-3 0 0 16,0 0-1-16,1 0 1 15,0 0 0-15,-3 0 0 16,0 0 0-16,1 0 1 15,-1 0 1-15,0 0-2 0,1 0 6 16,3 0-6-16,2 0-4 16,-1 0 4-16,5 0 1 15,-2 0 7-15,3 0-8 16,6 0 0-16,-2 0 7 16,1 0 1-16,3 0 4 15,-2 0-7-15,1 0-4 16,-2 0 4-16,2 0-3 15,-3 0-2-15,2 0 12 16,1 0-9-16,-3 0 6 16,4 0 2-16,-4 0-10 15,1 0 15-15,-3 0-15 16,0 0 0-16,-1 0 9 16,0 0-10-16,-1 0 6 15,-2 0-4-15,1 0-1 0,-3 0 0 16,-4 0-1-16,5 5 0 15,-4-5 1-15,0 2-1 16,0 2 1-16,1-4-1 16,-1 0 0-16,1 0 1 15,-3 0 0-15,3 0-1 16,-2 0 1-16,1 0 8 16,1 4-9-16,-1-4-1 15,3 0 1-15,-2 0 2 16,2 4-2-16,-3-4 0 15,3 0 0-15,0 0-1 16,2 0 1-16,-2 0 0 16,0 0 0-16,-4 0-2 0,6 0 2 15,-7 0 0 1,3 0 1-16,-1 0-1 0,-1 0 0 16,4 0-1-16,-3 0 2 15,3 0-2-15,2 0-6 16,1 0 7-16,-1 0 5 15,0 0-5-15,0 0-2 16,2 0 1-16,-2 0 1 16,3 0 0-16,-3 0 0 15,0 0 0-15,3 0 0 16,-3 0-2-16,-1 0 2 16,0 0 0-16,-1 0 0 0,-1 0 7 15,1 0-6-15,-2 0-1 16,0 0 0-16,-3 0 0 15,1 0 2-15,-1 0-2 16,-2 0 0-16,0 0 8 16,-2 0 1-16,0 0-8 15,0 0 5-15,3 0-6 16,-3 0 0-16,2 0 3 16,0 0-3-16,2 0 15 15,1 0-14-15,1 0-1 16,2 0 1-16,0 0 0 15,-1 0 0-15,1 0 0 0,2 0-1 16,-3 0 10-16,-1 0-9 16,3 0 0-16,-3 0 1 15,4 0-2-15,-5 0 2 16,5 0-1-16,-1 0-1 16,-3 0 12-16,4 0-12 15,-4 0 0-15,3 0-2 16,-3 0 2-16,3 4 2 15,3-4-2-15,1 0 1 16,0 0 5-16,3 2-6 16,2-2 0-16,1 4 0 15,0-4-1-15,-2 0 1 16,1 3 0-16,-3-3 0 16,4 0 1-16,-6 0 0 0,3 0 1 15,-4 0-2-15,3 0 1 16,-2 0 7-16,0 0-7 15,3 0-1-15,-1 0 7 16,-1 0-7-16,-2 0 0 16,2 0 11-16,-2 0-11 15,-2 0 1-15,-1 0 1 16,3 0-2-16,-6 0 2 16,1 0-1-16,-5 0 15 15,-3 0 4-15,-2 0 11 16,-7 0-1-16,-4 0-12 15,-5 0-11-15,-4 0 6 16,-3 0-13-16,-3 0-7 0,0 0 7 16,0 0-35-16,0 0-42 15,-16 0-52-15,-4 0-204 16,-4 0-353-16</inkml:trace>
  <inkml:trace contextRef="#ctx0" brushRef="#br0" timeOffset="102865.4455">12554 16816 52 0,'0'0'81'0,"0"0"-52"16,0 0-13-16,0 0-6 15,0 0-9-15,0 0 1 0,0 0-2 16,0 0 33-16,-11 0 28 15,8 0-18-15,-2 0 2 16,1 0-2-16,0 0-26 16,-4 0-9-16,3 0-7 15,-3 0 9-15,0 0-10 16,-1 0 1-16,3 4 6 16,-2-4-7-16,4 0 6 15,0 0 9-15,1 0-13 16,-2 0 5-16,4 2-7 15,-1-2-1-15,0 3-16 16,2-3 1-16,-2 0 15 16,2 0 1-16,0 0 0 15,0 0 28-15,0 0 6 16,0 0-8-16,0 0-13 0,0 0 0 16,0 0 5-16,0 0 5 15,0 0 12-15,0 0 13 16,0 0-8-16,0 0-8 15,0 0-8-15,0 0 5 16,0 0-3-16,0 0-4 16,0 0-3-16,0 0 11 15,0 0-4-15,2 0-3 16,3 0-3-16,5 0-9 16,4 0-1-16,-1 0-10 15,5 0 1-15,-1 0-1 16,6 0 7-16,1 0-5 15,5 0-1-15,3 0 4 0,1 0-3 16,2 0-2 0,3 0 2-16,3 0 12 0,-6 0-13 15,3-3-1-15,-5 3 0 16,-1-2 0-16,-3 2 6 16,-1 0-6-16,-1 0 8 15,-2 0-8-15,0 0 1 16,-2 0-1-16,2 0 12 15,0 0-11-15,0-4 10 16,1 4-10-16,2 0 9 16,-3 0-2-16,4 0-8 15,-1 0 8-15,0 0-5 16,-1 0 13-16,0 0-7 0,-2 0-8 16,-3 0 12-1,2 0 6-15,-4 0-6 0,3 0-6 16,0 0-1-1,-1-5 14-15,4 5-2 0,-2-3-17 16,4 3 9-16,-2 0-3 16,3 0 0-16,-1 0 2 15,2 0-9-15,2 0 1 16,-1 0 7-16,2 0-8 16,-2 0-1-16,1 0 1 15,-1 0 0-15,-2 0-2 16,-2 0 2-16,-1 0 0 15,-2 0 0-15,1 0 1 16,0 0 6-16,-1 0 1 0,1 0 0 16,1-4-8-16,1 4 0 15,2 0-1-15,2 0 0 16,2 0 0-16,4 0-1 16,0 0-8-16,3 0 10 15,3 0 7-15,-1 0-7 16,2 0 0-16,1 0-3 15,-3 0 2-15,3 0 2 16,-3 0-2-16,1 0-3 16,-1 4 3-16,-2-4 2 15,1 0 5-15,1 0-5 16,-2 0 0-16,1 0-1 16,0 0 0-16,1 0 3 15,-1 3-13-15,-3-3 20 16,0 0-10-16,-1 5 0 15,2-5 0-15,3 4 0 0,-1-4 10 16,3 0-4-16,0 0-6 16,1 2 2-16,1 1-2 15,-1 2 1-15,-1-1-1 16,4-4-6-16,-4 3 6 16,3 2 0-16,3-3 0 15,-2 2-1-15,0 0 2 16,0-4-1-16,-3 4 0 15,1-4 0-15,-1 4 6 16,-1-4-4-16,1 0-2 16,-3 0 0-16,3 0 0 15,0 0 0-15,0 0 0 0,-1 0-3 16,0 0 2 0,0 0 0-16,1 0 0 0,0 0 1 15,2 0-1-15,2 0-8 16,-2 0 8-16,-1 0-12 15,0 0 5-15,0 0-3 16,-4 0-15-16,3 0 7 16,-3 0-13-16,0-4 30 15,1 4 0-15,0-4-12 16,-1 4 14-16,0-4-13 0,1 4 13 16,-1 0 1-1,3 0-1-15,-4 0 1 0,4 0-2 16,-4 0-3-16,1-4 4 15,-5 2 1-15,4 2 1 16,-6 0 5-16,1 0 0 16,-3-5-6-16,-2 5 2 15,-4 0-3-15,0 0 1 16,0 0-1-16,0 0 1 16,0 0-1-16,0 0 0 15,-1 0 0-15,0 0-5 16,1 0 4-16,0 0 1 15,2 0 0-15,0 0 0 16,2 0-9-16,1 0 9 16,-1 0 1-16,1 0 4 15,0 0-4-15,2 0-2 16,-3 0-10-16,2 0 10 0,-3 0 1 16,3 0 12-16,-2 0-5 15,-2 0-7-15,-2 0-9 16,2 0 9-16,-3 0 2 15,1 0-2-15,5 0 10 16,-1 0-10-16,0 0 0 16,4 0 0-16,1 0 0 15,0 0 0-15,2 0 0 16,0 0 0-16,-1 0 5 16,6 0-4-16,-1 0-2 15,3 0 1-15,-1 5 0 16,4-5 5-16,-4 0-3 15,3 2-2-15,2 2 1 0,-2-4-1 16,1 4 1 0,-1 0 5-16,-2-4-6 0,0 4 1 15,-5 2-1-15,0-6 12 16,0 3-12-16,-2 2 0 16,-1-5 1-16,0 0-1 15,1 4 0-15,-5-4 8 16,2 0-7-16,1 0-1 15,-1 0 16-15,0 0-15 16,0 0 6-16,1 0 4 16,-4 0-1-16,2 5-4 15,-2-5-5-15,1 0-1 16,-2 0 9-16,0 0-2 16,-2 0-7-16,0 0 9 15,-2 0 0-15,0 0 7 0,-4 0-3 16,-2 0 0-16,0 0 0 15,-1 0 0-15,-1 0 4 16,0 0-11-16,1 0-6 16,2-5 1-16,0 5 2 15,0-4 11-15,1-1-5 16,-1 5-7-16,3 0 9 16,1-3-9-16,1 3-2 15,0 0 0-15,0 0 0 16,2 0 0-16,-4 0 0 15,3 0 1-15,-1 0-2 16,-2 0 1-16,3 0-11 0,-1 0 0 16,-1 0 1-16,4 0 10 15,-1 0-1-15,2 0-4 16,-2 0 3-16,0 0-13 16,-3 0 10-16,3 0 5 15,-2 0 0-15,0 0 1 16,0 0-1-16,0-4 0 15,0 4 3-15,2 0-3 16,-3-2-1-16,1 2 0 16,-1 0-11-16,3-4 6 15,-3 4 0-15,2 0 6 0,-1 0 0 16,2 0-6-16,-2 0 6 16,2 0 8-16,0-4-8 15,0 4 0-15,2 0 0 16,2 0 0-16,1 0-8 15,-1 0 8-15,0-4 1 16,1 4-1-16,-3-4-5 16,-2 4 5-16,-3-2 0 15,-1 2 1-15,0-5-2 16,0 5 2-16,-4 0-2 16,2-3 1-16,-5 3 0 15,2 0 0-15,-2 0 1 16,-2-4 0-16,3 4 1 15,2 0-2-15,-4 0-1 16,1 0-2-16,0 0 3 16,0 0 0-16,-2-5 0 0,-2 5 0 15,3 0 0-15,-4 0-1 16,3 0 2-16,-2 0 6 16,1-3-7-16,-2 3-1 15,-1 0 0-15,1 0-5 16,0 0 6-16,-2 0 1 15,2 0-1-15,2-2 1 16,2 2 0-16,-1 0 0 16,1 0-1-16,1 0 1 15,-1 0-1-15,2 0 1 16,-4 0-2-16,-1 0 1 16,-1 0 0-16,-4 0 7 15,0 0 1-15,-1 0 3 0,1 0 4 16,-1 0 8-16,-4 0 0 15,2-4 12-15,-4 4 10 16,3-5-17-16,-3 5 1 16,0 0-28-16,0-3 14 15,-2 3-14-15,3-4 5 16,-3 4 4-16,0 0-5 16,0 0-5-16,0 0-10 15,0 0-16-15,0 0-50 16,-26 0-128-16,-1-2-60 15,-2-2-407-15</inkml:trace>
  <inkml:trace contextRef="#ctx0" brushRef="#br0" timeOffset="107466.7982">2943 17486 121 0,'0'0'54'0,"0"0"-53"15,0 0 8-15,0 0 7 0,0 0 13 16,0 0 21-16,0 0 34 16,0 0-2-16,0 0-42 15,0 0-9-15,0 0 3 16,0 0 5-16,0 0-17 16,0 0-5-16,0 0-1 15,0 0 0-15,0 0-10 16,-4 0-5-16,-5 0 6 15,3 0 0-15,-4 0 0 16,2 4-5-16,1-4 6 16,3 4 4-16,0-3-11 15,2-1 17-15,-1 0 2 16,3 0-6-16,0 0-6 16,0 0-8-16,0 4 0 15,0-4 1-15,0 0-1 0,-3 0 0 16,3 0 0-16,-2 0 2 15,0 4-1-15,2-4 0 16,-2 5 0-16,0-5-1 16,2 4-1-16,0-4 0 15,0 1 0-15,0-1 1 16,0 0 8-16,8 0 3 16,10 0 11-16,7 4-5 15,4-4-7-15,5 0 3 16,3 0 2-16,3 0-7 15,5 0 5-15,1 0-12 16,2 0-1-16,-3 0 6 16,-2 0-6-16,-3 0 0 15,-1 0-1-15,-3 5 1 16,-3-5 0-16,-2 0 0 0,-2 0 1 16,0 0 5-16,0 0-5 15,3 0-1-15,-1 0 2 16,2 0-1-16,3 0 9 15,-2 0-9-15,8 0 1 16,-4-5 3-16,1 1-5 16,1 3 0-16,-3-3 0 15,0 4 0-15,-3-5 1 16,0 5-1-16,-2-4 0 16,-4 4 1-16,2-4-1 15,-1 4 0-15,-2 0 0 0,0 0 0 16,0 0 0-16,-3-1 0 15,0 1-1-15,1-4 1 16,0 4 1-16,0 0 1 16,-1 0-2-16,0 0 0 15,1 0-2-15,1 0-5 16,1 0 7-16,0 0 0 16,-1 0 0-16,2 0-1 15,0 0-7-15,1 0 8 16,0 0 0-16,0 0 1 15,0 0-1-15,0 0 1 16,0 0 2-16,0 0-3 16,-2 0-2-16,0 0-3 15,1 0 5-15,0 0 1 0,1 0-1 16,0 0 0-16,0 0 0 16,0 0 1-16,-3 0-1 15,1 4 1-15,2-3-1 16,-2-1 0-16,-1 4 0 15,1-4 0-15,-1 4-1 16,2 1 1-16,-1-5 1 16,2 5-1-16,0-1 0 15,2-4 0-15,2 5 0 16,1-1 0-16,1-4 0 16,0 3-1-16,1-1 1 0,0 3 0 15,0-5 0 1,0 4-1-16,0-4 1 0,1 0 2 15,1 0-2-15,0 0 1 16,0 0-1-16,-1 0 1 16,4 0 1-16,-1 0-2 15,-2 0-2-15,2 0 2 16,-2 0 0-16,-1 0 7 16,1 0-6-16,2 0 1 15,1 0-1-15,-1 0 0 16,0 0 12-16,0 0-1 15,0 0-11-15,0 0 10 16,3 0-2-16,-3 0-9 16,3 0 13-16,-3 0-7 15,2 0-5-15,-2 0 15 16,2 0-2-16,0 0-3 0,0 0 4 16,3 0 0-16,3 0-2 15,-2 0-12-15,5 0-1 16,0 0 7-16,1 0-6 15,-1 0 5-15,3 0-6 16,-2 0 0-16,-2 0 1 16,2 0 0-16,-3 0-1 15,2 0 2-15,-2 0-1 16,0 0-1-16,0 0 0 16,0 0 0-16,-2 0 0 15,0 0 1-15,-1 0-1 16,4 0 0-16,-1 0 0 15,0 0 0-15,0 0 0 16,-1 0 1-16,2 0-1 16,-3 0 1-16,1 0 1 0,2 0-1 15,-3 0-1-15,4 0 1 16,-2 0-1-16,-3 0 1 16,0 0-1-16,0 0 1 15,-2 0 0-15,1 0 15 16,0 0-14-16,1 0 5 15,-1 0-6-15,0 0 0 16,0 0 6-16,-1 0-7 16,0 0 0-16,1 0 0 15,-1 0 2-15,0 0 10 16,-1 0 1-16,0 0-12 0,-1 0 18 16,0 0-18-16,3 0 12 15,-3 0-3 1,-1 0-9-16,1 0 0 15,-2 0 7-15,1 0-7 0,1 0 11 16,-4 0-12-16,3 0 1 16,-1-4 1-16,-1 4-2 15,-2 0 2-15,0 0-2 16,-2 0 6-16,-2 0-7 16,1 0 2-16,-1 0-1 15,0 0 0-15,-1 0-1 16,-1 0 1-16,2 0 0 15,-4 0 1-15,3 0 0 16,-3 0-1-16,0 0 1 16,2 0-1-16,0 0 0 0,0 0 0 15,2 0 0-15,4 0 0 16,-4 0 0-16,1 0 1 16,-1 0-1-16,-2 0 1 15,0 0 6-15,0 0 4 16,0 0 14-16,-1 0-8 15,3 0 17-15,-2 0-20 16,5 0-6-16,-3 0-6 16,4 0-1-16,-2 0 0 15,1 0 7-15,-3 0-1 16,0 0 13-16,-4 0-8 0,-3 0 17 16,2 0-16-16,-6 0 3 15,-2 0-2-15,-4 0-2 16,-2 0-2-16,1 0 4 15,-2 0-13-15,-1 0-1 16,-1 0 9-16,-2 0-9 16,2 0 0-16,-5 0 0 15,-1 0 1-15,-5 0-2 16,0 0-23-16,0 0-18 16,0 0-38-16,-13-5-39 15,-10 3-105-15,1-1-160 0</inkml:trace>
  <inkml:trace contextRef="#ctx0" brushRef="#br0" timeOffset="111980.5481">11134 17522 33 0,'0'0'38'15,"0"0"-25"-15,0 0 45 16,0 0-1-16,0 0-21 16,0 0-13-16,0 0 2 15,0-23-1-15,0 19 69 16,0 4-15-16,0-5-52 15,0 1-5-15,0 4 56 16,0 0-28-16,0 0-17 16,0 0-14-16,0 0-12 15,0 0-5-15,0 0-1 16,0 0 10-16,0 0-8 16,-3 0-2-16,-1 0 0 15,0 0-1-15,-1 0 0 0,-1 0 0 16,1 0-16-16,0 4 8 15,1 1 8-15,2-5-1 16,-2 4 2-16,1 0-8 16,1-4-5-16,2 5-16 15,0 0-16-15,0-5-7 16,0 0 19-16,0 0 21 16,0 0 10-16,0 4 1 15,0-4 0-15,0 0 1 16,0 0 0-16,0 0 0 15,-3 0 0-15,3 5 0 16,-1-5 0-16,-2 0 0 16,1 0 0-16,-3 4 13 15,3-4 5-15,2 0 1 16,-2 3 0-16,0-3-12 0,2 0 3 16,0 2 2-16,0-2-11 15,0 0 9-15,0 0-4 16,0 0 16-16,0 0 25 15,0 0-8-15,0 0-1 16,0 0-15-16,0 0-13 16,2 0 6-16,4 0-16 15,2 0 6-15,1 0 0 16,1 0-5-16,2 0 11 16,3 0 23-16,3 0-14 15,2 0 2-15,5 0 6 16,1 0 2-16,3 0-23 15,3 0 4-15,1 0-1 16,5 0-2-16,2 0-9 16,2-2 0-16,4 2 0 0,0-3 0 15,3-1 7-15,-3-1-7 16,6 1 0-16,0 3-1 16,0-8 0-16,2 5 1 15,-2 0 5-15,1 3-4 16,-4-3-1-16,-2-5 0 15,-1 6 13-15,0-2-12 16,-5-1 0-16,2 3 6 16,-1-2-6-16,0 5 22 15,1-4-9-15,-1-2-3 16,2 2 0-16,1 0-9 16,1 0 9-16,0 4-10 0,-2-5 15 15,1 5-16-15,-3-5 0 16,1 1 2-16,-5 4 4 15,-3 0 6-15,1-3 1 16,-5 3-2-16,-1 0-2 16,2 0-9-16,0-5 1 15,2 5-1-15,-1-6 22 16,3 3-21-16,-3-2 4 16,2 1 2-16,-1 4-7 15,1-3 0-15,2 0 5 16,-4 3-4-16,3-4-1 15,-1 4 0-15,0 0 1 16,4-4 7-16,-3 4-8 0,1-4-12 16,-3 4 12-1,-1-5 0-15,-2 5 0 0,0 0 7 16,0 0-7-16,1-5-8 16,1 5 8-16,-2-4 1 15,3 4-1-15,-1 0 0 16,3-3 6-16,-2 3-5 15,-1 0-1-15,-2-5 0 16,-2 5 0-16,-2 0 0 16,-2 0-1-16,-1 0 1 15,-3 0-2-15,5 0 2 16,-4 0 0-16,0 0 0 16,3 0 0-16,-3 0 2 0,1 0-2 15,1-2 0 1,2 2 0-16,-1-4-2 0,-2 4-8 15,-1 0-2-15,-2 0 2 16,-2 0 9-16,0 0 1 16,1 0-1-16,2 0 1 15,1 0 0-15,0 0 0 16,3 0 0-16,-3 0-1 16,3 0 0-16,-5 0 1 15,4 0 0-15,-1 0-7 16,-3 0 1-16,2 0 6 15,-2 0-1-15,2 0 2 0,0 0-2 16,3 0 1-16,0 0 0 16,-1 0-1-16,3 0 2 15,-2 0-2-15,-1 0 1 16,2 4 0-16,1-2 0 16,2-2-1-16,0 5 1 15,2-2 0-15,1 1-9 16,-3 1 8-16,-3 0 0 15,4-1-1-15,-4 4-12 16,1-2 5-16,1-2 1 16,1 4 8-16,6-4 0 15,1 3 0-15,7-4-2 16,2 6-7-16,2-4 8 0,2 3-11 16,1-4 0-16,0 2 12 15,2 3 1-15,-4-6-1 16,4 3 0-16,-1 2-1 15,1 1 0-15,1-4-8 16,-2-1 5-16,1 5 4 16,-2-5 0-16,2-3 0 15,2 3 0-15,-1 5 1 16,2-6-1-16,0-1 0 16,4 7 2-16,-1-5 14 15,3 0-16-15,1 2 9 16,-2-2-3-16,1-1-6 15,3 2-1-15,-2-1 1 0,-2-2 1 16,-2 1 19 0,0-3-12-16,1 0 5 0,-4 5 16 15,-1-5-27-15,1 0 26 16,-1 0-9-16,2 0 10 16,-3 0-3-16,3 0 13 15,-3 0-9-15,1 0 15 16,2-8-11-16,0 2 6 15,-1 1-8-15,6 2-17 16,1-1 7-16,0 4-22 16,3-2 7-16,-1 2-7 15,0 0 1-15,-1-4 0 0,0 4 0 16,-3 0-1 0,0-4 1-16,0 4 0 0,-2 0 6 15,0 0 3-15,0 0-10 16,-2 0 1-16,1 0-1 15,-1 0 0-15,0 0 0 16,2 0 0-16,-2 0 0 16,4 0 0-16,0 0 0 15,1 0 0-15,1 0 0 16,0 0 0-16,1-4-1 16,-1 4 1-16,0-4 0 15,-1-1 1-15,-3 3-1 16,0-1 0-16,-4-1 0 15,-1-1 0-15,-2 5 10 16,0 0-10-16,-1 0 0 0,-4 0-2 16,-1 0 2-16,-1 0 0 15,-1 0 0-15,-3 0 0 16,0 0 7 0,3 0-7-16,-3 0 0 0,-1 0-1 15,3 0 0-15,-2 0 0 16,-1 0 1-16,1 0 0 15,-2 0 2-15,-2 0-2 16,-1 0 1-16,-1 0 0 16,-1 0-1-16,0 0 0 15,1 0 1-15,0 0-1 16,1 0 5-16,3 5-5 16,-2-5-1-16,0 0 1 0,4 0 0 15,-5 0 0 1,1 0 0-16,-1 0 0 0,-1 0 0 15,-3 0 1-15,-2 0-1 16,0-5 1-16,-2 5-1 16,-2-4 1-16,-1 4-1 15,1 0 2-15,-3 0-1 16,2 0 0-16,1 0 0 16,0 0-1-16,2 0 0 15,-2 0 5-15,2 4-5 16,2 1 0-16,0-1 3 15,0-4-3-15,-2 3-1 16,0-3 1-16,0 2 0 16,0 3 1-16,-3-5-1 15,2 4 0-15,-1 0 0 16,2-4-1-16,0 4 1 16,0 0 1-16,1-2 0 0,4-2-1 15,-1 4-6-15,0-4 6 16,0 0 1-16,-2 0 5 15,1 0-6-15,-1 0 1 16,-3 0-1-16,1 0 0 16,-3 0 0-16,3 0 0 15,0 0 0-15,-3 0 1 16,-1 0-1-16,2 0 2 16,-4 0-2-16,2 0 0 15,-1 0 0-15,-2 0 1 16,2 0 3-16,1-4-4 15,-1 4 0-15,1 0 0 0,3 0-2 16,1 0-5 0,0 0 8-16,-3 0-1 0,-2 0 8 15,-2 0-8-15,-1 0 0 16,-4-6 1-16,1 6 0 16,-3-4 14-16,3 0-4 15,0 0-11-15,1-3 9 16,-2 4-9-16,-1-1 1 15,-1-1 0-15,1 1 0 16,-3 3 13-16,-3-3-8 16,1-1 3-16,-2 5 4 0,-2-4-12 15,-1 4 0-15,0 0-1 16,-4 0-1-16,0 0 0 16,0 0-10-16,0 0-37 15,-20 0-44-15,-8 0-84 16,-13 0-108-16</inkml:trace>
  <inkml:trace contextRef="#ctx0" brushRef="#br0" timeOffset="119298.7023">2775 15619 248 0,'0'0'145'16,"0"0"-108"-16,0 0 47 15,0 0 15-15,0 0-19 16,0 0-38-16,-5-93 4 0,5 89 35 16,0 2-44-1,0 2 8-15,0 0 6 0,0 0 5 16,-2 0-27-16,2 0-10 16,-4 0-18-16,-4 9 16 15,2 14 60-15,-3 12 34 16,0 11-41-16,2 12-14 15,1 26-18-15,-2 36 13 16,-5 33-23-16,0 17 8 16,-3 2-14-16,8-8-3 15,3-27-2-15,3-3-5 16,2-13-12-16,0-22 5 16,0-20-4-16,-3-17-1 15,2-4 0-15,-1 5 2 16,0 4-2-16,-4 4-1 0,2-17 1 15,0-13 7 1,1-15-7-16,3-12-8 16,0-14-23-16,0 0-23 15,0-22-24-15,11-10-111 0,0-4-442 0</inkml:trace>
  <inkml:trace contextRef="#ctx0" brushRef="#br0" timeOffset="119996.5875">2591 15735 439 0,'0'0'114'0,"0"0"-101"16,0 0-4-16,0 0 62 15,0 0-8-15,0 0-20 16,0 0 15-16,16-26 3 15,-16 26-16-15,2 0-19 16,-2 3 8-16,1 16 63 16,3 3-23-16,-1 18 1 0,-3 8 0 15,0 34 20 1,0 35-18-16,0 47 3 16,-12 22-16-16,-2 3-9 15,-1-15-24-15,0-32-7 0,3-15 1 16,1-25-12-16,5-21-11 15,-1-23 30-15,0 0-6 16,-1 4-4-16,5 10-1 16,-4 2-14-16,3-5 5 15,0-15-12-15,1-10 1 16,-2-8 6-16,3-10-7 16,2-12 0-16,-2-5-2 15,2-6-47-15,0-3-18 16,-2 0-12-16,-9-30-34 0,-1-6-152 15,-1-8-439-15</inkml:trace>
  <inkml:trace contextRef="#ctx0" brushRef="#br0" timeOffset="121491.9913">2014 16455 113 0,'0'0'278'0,"0"0"-207"15,0 0-41-15,0 0 2 16,0 0-6-16,0 0-7 16,0 0-11-16,-56-6 18 15,44 6-7-15,-4 0-3 16,-3 0 47-16,2 1 4 15,-3 4-15-15,4-5-13 0,0 0-18 16,6 4 18-16,1-4 9 16,3 0-28-16,5 0 3 15,-2 3-10-15,3-3-7 16,0 0 2-16,0 0-8 16,0 5-2-16,0-5 1 15,0 0 1-15,4 2 1 16,17-2 32-16,10 0 18 15,11 0 10-15,12 0-35 16,8 0-19-16,5 0-7 16,3 0 1-16,-1 0-1 15,-5 0 0-15,-6 0 8 16,-8 0-16-16,-10 0 10 16,-9 0-2-16,-9 0 7 15,-10 0-6-15,-4 0 7 0,-6 0 23 16,1 0 48-16,-3 0-5 15,0 0-39-15,0 0-25 16,0 0-8-16,2 0-2 16,0 0 0-16,5 0-1 15,4 0 0-15,0 0 1 16,0 0-7-16,0-2-2 16,-2-3 1-16,-2 5-1 15,-3 0 2-15,-2 0 5 16,-2 0-14-16,0 0 3 15,0 0-32-15,0 0 2 0,0 0 17 16,0 0-2 0,0 0-21-16,0 0-3 0,-4 0 24 15,-1-3 27-15,-1 3-10 16,1-4 11-16,1-1 1 16,2 4 5-16,-3-1 29 15,1 0 4-15,0-2-3 16,-1-1-14-16,-4 2-8 15,-2-3-13-15,-2 2 14 16,-7 0-7-16,-3-6-8 16,-2 2 25-16,-6-6-5 15,0 5 2-15,-3-4 3 16,-1-1 1-16,0 6-15 16,1-5-5-16,7 8 10 15,3 0-1-15,9 1-15 0,5-1 10 16,6 5-4-16,4 0 2 15,0-4-8-15,0 4-10 16,0 0 4-16,0 0-8 16,0 0 4-16,0 0 10 15,4 0 0-15,6 0-5 16,-2 0 5-16,-1 0 1 16,1 4-1-16,2 1-8 15,-1 4-20-15,-1 0-47 16,2 3-61-16,-2 3-37 15,-1-1-94-15,-5-2-394 0</inkml:trace>
  <inkml:trace contextRef="#ctx0" brushRef="#br0" timeOffset="122361.5713">2585 16543 90 0,'0'0'85'16,"0"0"-46"-16,0 0 14 15,0 0-37-15,0 0-15 0,0 0 16 16,0 0 3-16,-11-18-5 16,7 13-14-16,3 5 5 15,-1-3 63-15,2 3 0 16,-2 0-34-16,2-4-1 16,0 4 14-16,0-5-28 15,0 5-11-15,0 0 12 16,0-5-6-16,0 5 17 15,0 0 18-15,0 0-14 16,0 0 15-16,0 0-8 16,0 0-26-16,0 0-2 15,0 0 2-15,0 0 11 16,0 0-8-16,0 0-1 16,0 0 27-16,0 0-4 15,0 0-13-15,0 0-6 16,0 0-4-16,0 0 8 15,0 0-8-15,0 0-10 0,0 0 4 16,0 0 10-16,-2 0-3 16,-11 0 6-16,-1 0 8 15,-9 14 22-15,-4 4 7 16,-4 8 5-16,0 0-9 16,0 2-8-16,0 2-13 15,2-2-9-15,2-2-11 16,5-2-8-16,4-3-8 15,5-3-1-15,1-8 12 16,6-3-12-16,2-2-1 16,1 1 0-16,1-6 1 15,0 0 5-15,2 0-6 16,0 0-8-16,0 0 6 0,0 0-15 16,0 0-4-16,0 0-17 15,0 0-33-15,0 0-41 16,0-11-149-16,0-1-90 15,0-6-505-15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3:50:44.582"/>
    </inkml:context>
    <inkml:brush xml:id="br0">
      <inkml:brushProperty name="width" value="0.05292" units="cm"/>
      <inkml:brushProperty name="height" value="0.05292" units="cm"/>
      <inkml:brushProperty name="color" value="#FF0000"/>
    </inkml:brush>
  </inkml:definitions>
  <inkml:trace contextRef="#ctx0" brushRef="#br0">2848 1285 863 0,'0'0'195'15,"0"0"-142"-15,0 0 5 16,0 0 126-16,0 0-59 16,0 0-76-16,14-10-27 15,-6 28 14-15,5 12 40 0,1 15-3 16,0 8-19-16,-1 14-9 16,-7 9-2-16,-1 10-11 15,-5 4 3-15,0 7-20 16,0-4-14-16,0-2 5 15,-5-3-5-15,-7-6-1 16,-5-5-5-16,-1-5-36 16,-3-8 3-16,-2-8-28 15,1-8-29-15,-4-8-26 16,3-5-45-16,-6-19-121 16,4-9-81-16,7-7-334 0</inkml:trace>
  <inkml:trace contextRef="#ctx0" brushRef="#br0" timeOffset="318.3837">3419 1201 398 0,'0'0'962'15,"0"0"-816"-15,0 0-128 16,0 0-17-16,-69 106 47 16,57-32 38-16,7 29-7 0,5 26-26 15,0-9-23-15,11-13 7 16,6-12-14-16,-6-23-7 16,4 8 3-16,-2 6-17 15,1-10-1-15,-5-9 5 16,-3-9-6-1,-2-11 0-15,-4-10-19 0,0-7-34 16,0-5-32-16,-25-8-59 16,-4-6-92-16,-2-11-314 0</inkml:trace>
  <inkml:trace contextRef="#ctx0" brushRef="#br0" timeOffset="1433.0199">2654 2113 849 0,'0'0'320'16,"0"0"-320"-16,0 0 24 16,0 0-24-16,116-38 120 15,-27 23-47-15,3-4-44 16,12-1-16-16,6 1-13 15,-14-2 1-15,10-4 0 16,-5 6-1-16,-12-1 0 16,-12 1-13-16,-14 5-7 15,-18 2-14-15,-16 3 34 16,-16 2 0-16,-9 6 19 16,-4 1 46-16,-3 0 5 15,-20 0-16-15,-11 12-40 0,-9 12 18 16,-3 8 5-16,-2 8-5 15,0 6 7-15,11 2-18 16,5 2-10-16,12-4-3 16,10-1-8-16,10-8 0 15,0-4-6-15,17-5 5 16,16-8 1-16,14-8 0 16,11-10 0-16,13-2-10 15,8-14-24-15,-3-20-50 16,-1-10 5-16,-15-13-29 15,-13-9-9-15,-20-6 4 16,-20-4-17-16,-7 2 76 0,-16 5 54 16,-23 15 38-1,-7 13 40-15,-10 12 35 0,-3 17-10 16,1 9-32-16,4 3-22 16,7 11-21-16,14 17-28 15,12 6 0-15,17 4-11 16,4 1-5-16,25-5-6 15,20-5 6-15,15-4 0 16,13-9-36-16,8-11-44 16,-4-5-49-16,-1 0 12 15,-9-5-16-15,-13-9 21 16,-14-2 59-16,-14 3 69 16,-13 6 69-16,-11 1 119 0,-2 6-2 15,0 0-70 1,-10 13-47-16,-9 21 47 0,0 12-39 15,1 5-29-15,4 5-26 16,8 0-7-16,3-7-10 16,3-10-4-16,0-9-1 15,3-9 1-15,10-10 0 16,2-11 5-16,6 0 10 16,4-13 6-16,6-21-22 15,2-14-14-15,-2-11-22 16,-4-3-8-16,-6 3-5 15,-9 12 49-15,-5 12 7 16,-5 16 54-16,-2 9 21 16,0 10-40-16,0 0-42 15,0 18-13-15,0 17 13 0,0 11 25 16,0 12-12 0,0 1-13-16,9-2 1 0,9-7 0 15,4-10 0-15,1-10 7 16,4-10-8-16,2-12 0 15,2-8 0-15,5-2 11 16,3-27-11-16,1-12-6 16,-4-15-6-16,-6-13-5 15,-10-5-1-15,-5 0 18 16,-10 4 6-16,-5 8 36 16,0 11 36-16,0 10-34 15,-3 8 8-15,-4 11-14 16,0 7-38-16,1 12 0 0,-3 3-83 15,-17 14-161-15,-1 12-282 16,-2-2-231-16</inkml:trace>
  <inkml:trace contextRef="#ctx0" brushRef="#br0" timeOffset="2180.8436">5956 1564 831 0,'0'0'280'16,"0"0"-106"-16,0 0-136 16,-39-106 38-16,8 86 62 15,-12 8-42-15,-12 12-33 16,-10 0-37-16,-10 20-17 16,-1 11 19-16,5 10-16 15,9 1-10-15,12-1 12 16,17 0-14-16,12-5 0 15,13-4-9-15,8-2-1 16,2-4 9-16,27-3-1 16,18-3 1-16,18-6-12 0,10-4-22 15,10-1 23 1,0 0 5-16,-3-1 0 0,-8 4 1 16,-10 1 2-1,-10 4 2-15,-10 5 2 0,-6 2-9 16,-11 2 7-16,-7 3-19 15,-7 0 6-15,-9 3 14 16,-4 0 2-16,0 3 9 16,-15-1 10-16,-12-2 8 15,-8-1 14-15,-9-4-14 16,-10-5 4-16,-10-6 3 16,-9-8-22-16,-2-6 6 0,-1-2-5 15,3-2-14 1,8-16-26-16,9-3-29 0,14-5-16 15,13-1-42-15,20-26-99 16,9 9-169-16,0 2-341 0</inkml:trace>
  <inkml:trace contextRef="#ctx0" brushRef="#br0" timeOffset="2969.4183">6671 1557 841 0,'0'0'296'15,"0"0"-202"-15,0 0-46 16,0 0 78-16,0 0-47 16,0 0-15-16,0 0 3 15,-98 148-11-15,73-73 3 16,0 12-20-16,4 1-13 16,1-4-11-16,1-10-8 15,4-11 1-15,7-15-8 16,0-15 0-16,4-10-1 15,1-11 2-15,3-11 0 0,0-1 26 16,0-20 9-16,10-40-36 16,16-44-27-16,7-44-1 15,2 1-27-15,-9 25-33 16,-8 38 18-16,-7 38 46 16,-4 2 24-16,0 6 48 15,-3 6 3-15,-4 18 14 16,2 14-11-16,-2 0-54 15,0 36-20-15,0 33 20 16,4 44 7-16,1-1 5 16,2-5-12-16,6-17 0 0,8-34 0 15,1 2 0 1,8-6 1-16,5-13-1 0,-2-20 0 16,2-16-1-16,1-3 1 15,2-33 0-15,7-33-1 16,-1-38-15-16,-4-4-33 15,-9 4-24-15,-11 16-4 16,-8 27 55-16,-6 9 22 16,1 6 22-16,-5 17 44 15,-2 17 8-15,0 11-16 16,0 1-58-16,0 20-11 16,2 18 11-16,4 14 0 15,2 8 0-15,4 5-3 16,7-6 3-16,2-2-1 15,7-13 0-15,4-10-31 16,8-15-32-16,1-12-38 16,11-7-13-16,-1-25-68 0,17-52-73 15,-16 4-28-15,-7-1-239 16</inkml:trace>
  <inkml:trace contextRef="#ctx0" brushRef="#br0" timeOffset="3164.8553">7678 1423 408 0,'0'0'358'0,"0"0"-19"16,0 0-39-16,0 0-95 15,0 0-136-15,0 0-55 16,0 0 62-16,-42 163-1 16,20-27-14-16,4-2-15 15,4-21-4-15,10-33-20 16,2-28-14-16,2 4 0 0,0 0-8 16,0-1 0-1,0-18-1-15,0-11-15 0,0-11-74 16,0-13-15-16,-13-19-6 15,-1-18-38-15,-3-12-554 16</inkml:trace>
  <inkml:trace contextRef="#ctx0" brushRef="#br0" timeOffset="3365.39">7178 1444 593 0,'0'0'797'0,"0"0"-657"0,0 0-108 15,0 0-15-15,0 0 76 16,0 0-31-16,0 0-8 16,221-25-8-16,-73 33-19 15,-7-1-22-15,-25-6-5 16,-39-1-71-16,4 0-99 16,-14 0-141-16,-7 0-309 0</inkml:trace>
  <inkml:trace contextRef="#ctx0" brushRef="#br0" timeOffset="3624.7185">8323 1460 1069 0,'0'0'180'0,"0"0"-135"16,0 0 8 0,0 156 84-16,-9-72 4 0,-4-2-35 15,-6 8-47-15,4 1-30 16,3-20-10-16,2 2-18 15,1-13 5-15,3-12 2 16,0-9-8-16,2-13 0 16,2-8-10-16,2-9-47 15,0-6-41-15,0-3-17 16,0-14 27-16,-2-60-233 16,2 4-66-16,-2-11-244 0</inkml:trace>
  <inkml:trace contextRef="#ctx0" brushRef="#br0" timeOffset="3863.3265">8280 1263 593 0,'0'0'406'0,"0"0"-257"15,0 0-136-15,121-54 3 16,-74 54 53-16,3 0 27 16,0 26-28-16,-4 14 12 15,-6 6-16-15,-6 9-12 16,-9-4-12-16,-12-1-8 15,-11-6 14-15,-2-1 8 16,-17-6 5-16,-19 0 1 16,-15-4 1-16,-14-4-22 15,-9-3-39-15,-5-6-25 16,0-3-91-16,-14-17-77 16,21 0-169-16,17-3-505 0</inkml:trace>
  <inkml:trace contextRef="#ctx0" brushRef="#br0" timeOffset="5082.3454">9460 2002 175 0,'0'0'649'0,"0"0"-476"16,0 0-126-16,31-143 28 15,-31 98 132-15,0 4-43 0,-2 1-61 16,-20 7-39-16,-4 7-5 15,-9 8 8-15,-7 8-35 16,-10 10 4-16,-4 0-11 16,-4 22-9-16,3 18 11 15,6 12-17-15,11 12-10 16,13 5 0-16,15 3 7 16,12 0-6-16,6-2 1 15,33-8-1-15,14-5-1 16,19-13-9-16,15-12-39 15,9-15-18-15,4-17-13 16,3 0-38-16,-5-30-11 16,-9-13 5-16,-14-12 32 15,-17-5 75-15,-18-2 16 16,-16 7 100-16,-11 12 58 0,-9 11-18 16,-4 11-25-1,0 13-45-15,0 8-23 0,0 0-47 16,-14 22-7-16,-1 11 1 15,-1 7 5-15,7 4 1 16,5-1 0-16,4 0-8 16,0-9 7-16,9-7 1 15,9-8-29-15,1-7-26 16,8-8 8-16,0-4 19 16,2 0 14-16,-2-23-8 0,-5-12 4 15,-9-8-9 1,-8-10-5-16,-5-3-8 0,0 2 34 15,-22 1-1-15,-7 11 8 16,-4 8-1-16,-4 9 23 16,3 8-4-16,6 10-10 15,8 2 15-15,11 5-24 16,9 0-8-16,0 8-58 16,29 10 8-16,14 3 43 15,13 3 8-15,8 2 1 16,2 0-4-16,-1 2 0 15,-9 0 10-15,-12 2 0 16,-12 2 0-16,-12 3 14 16,-14 0 14-16,-6 3 5 15,0 0 5-15,-8-1 0 16,-8-7-9-16,1-7-10 16,1-6-12-16,4-7 9 0,7-6-13 15,1-4 17-15,2-4 17 16,0-28-37-16,2-14-48 15,16-21-2-15,6-11-33 16,3-4-42-16,4 2-20 16,-2 12 145-16,-2 13 44 15,-7 19 57-15,-7 14 20 16,-3 12 13-16,-6 10-51 16,0 0-64-16,1 22-9 15,1 17 30-15,4 9-1 16,0 10-23-16,3 2-3 15,1-2-11-15,4-2-2 0,0-8 0 16,0-6-57-16,1-9-67 16,2-18-78-16,-6-7-198 15,-4-8-123-15</inkml:trace>
  <inkml:trace contextRef="#ctx0" brushRef="#br0" timeOffset="5549.6295">10730 1852 1144 0,'0'0'285'0,"0"0"-285"16,0 0 0 0,0 0 0-16,0 0 80 0,0 0-29 15,-6 150-32-15,2-95-12 16,-4-1 20-16,2-6-19 16,1-8 0-16,1-8-8 15,2-11 1-15,2-7-1 16,0-10-15-16,0-4-4 15,0 0 11-15,0-21 8 16,11-16-101-16,7-16 16 16,7-11 40-16,0-4-46 15,7 2 14-15,-1 6 77 16,-2 14 38-16,-7 12 71 16,-3 11-5-16,-6 14 9 15,-2 9-33-15,-4 0-79 0,1 17 31 16,1 17 18-1,-1 9-5-15,0 4-20 0,-1 6-1 16,-2-2-1-16,4-2-13 16,-3-6-1-16,-2-7-8 15,1-9-1-15,-1-4 2 16,-2-11-1-16,-2-5-1 16,2-3-10-16,-2-4-21 15,0 0 0-15,0 0 11 16,0 0 4-16,0 0 3 15,0 0-18-15,0-11-45 16,-2-5-190-16,-8-4-274 0</inkml:trace>
  <inkml:trace contextRef="#ctx0" brushRef="#br0" timeOffset="6168.446">11131 2039 884 0,'0'0'509'15,"0"0"-433"-15,0 0-43 16,0 0 98-16,0 0-26 16,0 0-58-16,0 0-33 15,90-28-6-15,-57 14-8 0,2-2 0 16,-1-4-18 0,-5-2 8-16,-4 0 9 0,-7 0 1 15,-8 1 5-15,-7 2-4 16,-3 2 8-16,0 3 15 15,-5 4-14-15,-17 9 3 16,-9 1-11-16,-7 1-1 16,-6 22 23-16,-1 11-10 15,3 5 2-15,4 10-5 16,9 1-3-16,9 1-7 16,10-2-1-16,10-3-4 15,0-5 2-15,16-6-21 16,20-9-59-16,11-7-35 15,40-19-28-15,-14 0-196 16,-2-19-260-16</inkml:trace>
  <inkml:trace contextRef="#ctx0" brushRef="#br0" timeOffset="6450.2434">11816 1849 1205 0,'0'0'194'16,"0"0"-176"-16,0 0 25 15,0 0 46-15,-150 52-7 16,115-12-42-16,4 7-6 16,6 2-5-16,5 1-6 15,9 1-14-15,5-5-8 0,6-8-1 16,0-6 0 0,2-8-14-16,19-9-7 15,11-3-21-15,8-12 27 0,9 0 9 16,9-13-39-16,6-20-23 15,8-13-27 1,2-15-11-16,13-31-85 0,6-55-33 16,-20 18-39-16,-15 11-146 0</inkml:trace>
  <inkml:trace contextRef="#ctx0" brushRef="#br0" timeOffset="6879.9083">12298 1376 386 0,'0'0'397'16,"0"0"-93"-16,-29-117-55 15,11 84-77-15,-1 8-29 0,5 13-44 16,2 12-53-1,-4 0-46-15,-4 28 0 0,-6 18 9 16,0 14 8 0,5 12 2-16,3 7 5 0,6 2 3 15,8 2 3-15,2-1-8 16,2-1-21-16,0-8 17 16,0-5-17-16,0-8-1 15,5-9 0-15,5-12-16 16,4-12-33-16,1-11-18 15,8-12-8-15,4-4 32 16,6-13 15-16,3-24-3 16,-2-11-12-16,-2-5-2 15,-5 0 45-15,-9 7 20 16,-7 13 63-16,-4 15 27 16,-7 11 11-16,0 7-31 15,0 0-90-15,0 18-9 0,0 14 9 16,5 10 61-16,1 6-18 15,7 2-8-15,8-4-11 16,0-6-8-16,9-6 13 16,-1-8-15-16,3-5-2 15,1-11 8-15,2-10-5 16,1 0-15-16,-1-18-47 16,-4-21-49-16,-8-56-64 15,-12 5-94-15,-9 1-398 0</inkml:trace>
  <inkml:trace contextRef="#ctx0" brushRef="#br0" timeOffset="7075.1164">11435 1494 1337 0,'0'0'363'16,"0"0"-363"-16,0 0 0 15,150-17 112-15,-24 17-52 16,29 0-60-16,11 0-15 16,-16 0-99-16,-52 0-239 15,-43 0-571-15</inkml:trace>
  <inkml:trace contextRef="#ctx0" brushRef="#br0" timeOffset="7194.0889">12605 1458 1237 0,'0'0'0'16,"0"0"-168"-16,0 0 67 16,0 0 17-16,0 0-248 0</inkml:trace>
  <inkml:trace contextRef="#ctx0" brushRef="#br0" timeOffset="7817.3048">12848 1856 1179 0,'0'0'249'0,"0"0"-192"16,-118 58 39-16,75-25 3 16,10 5-45-16,9 6-38 15,8 0-15-15,9 2 6 16,7-6-7-16,0-3-8 15,11-9 6-15,11-10-49 16,6-6-13-16,4-10-10 16,7-2-8-16,2-12-19 15,3-20-75-15,-2-13 19 16,0-7 60-16,-6-8 20 16,-3 0 77-16,-6 6 36 15,-6 9 142-15,-6 18 29 16,-7 13-44-16,0 10-56 0,-6 4-65 15,2 5-34 1,1 23 32-16,1 11 6 0,0 5-22 16,2 2-2-16,3 1-11 15,-3-8-9-15,4-3 11 16,1-7-13-16,-3-12 0 16,7-4-10-16,-2-11 10 15,8-2 0-15,3-7 0 16,3-16-2-16,7-12-9 15,-1-7-45-15,-1-4 2 16,-3 5-1-16,-6 6 55 16,-9 10 44-16,-8 15 0 15,-3 8 0-15,-5 2-41 0,2 9 13 16,2 19 6-16,4 7 33 16,2 6-18-16,1-1-7 15,6-2-14-15,3-6-16 16,3-5 0-16,4-8-7 15,2-6 0-15,5-8-27 16,-1-5-46-16,14-14-72 16,-7-13-186-16,-9-10-268 0</inkml:trace>
  <inkml:trace contextRef="#ctx0" brushRef="#br0" timeOffset="8246.7351">14035 1775 1189 0,'0'0'198'16,"0"0"-150"-16,-126 19 86 16,77 3 4-16,7 7-49 15,6 5-65-15,14 4-24 16,8 0 0-16,10-2-6 16,4-6 5-16,2-2-15 15,18-4-1-15,9-5-15 16,7 0-11-16,1-3 13 15,2-4-8-15,-1 1 9 16,-3-1 14-16,1 0-4 16,-3 1 18-16,-2 4-5 15,-2 1 6-15,-6 0 0 16,-5-3-3-16,-5 1-6 0,-4-1 9 16,-4-1 30-1,6 1 7-15,-5 2 1 0,3 0-22 16,-2 0-3-16,-2 1-7 15,-3-2-6-15,-2-4 0 16,0 0-1-16,0-3 1 16,-10-4 12-16,-14-1 7 15,-9-4 0-15,-16 0-13 16,-12 0-6-16,-42-26-95 16,15-3-202-16,7-2-422 0</inkml:trace>
  <inkml:trace contextRef="#ctx0" brushRef="#br0" timeOffset="8822.6178">12645 1488 1079 0,'0'0'390'16,"0"0"-269"-16,0 0 54 16,0 0 31-16,0 0-5 15,0 0-91-15,0 0-60 16,0-4 3-16,0 4-31 15,0 0-21-15,0 0-1 16,0 0-19-16,-13-7-108 16,-5 2-120-16,-9-9-253 0</inkml:trace>
  <inkml:trace contextRef="#ctx0" brushRef="#br0" timeOffset="16461.5575">15002 1895 322 0,'0'0'118'0,"0"0"-87"15,0 0-30-15,0 0 66 16,0 0 14-16,0 0 0 16,69-79-19-16,-54 61 12 0,-2 2 37 15,0 0-3-15,-3 1 22 16,1-2-1-16,-5 3-23 16,3-1-14-16,-2-2-5 15,-2 0-33-15,-1 0 9 16,-4 2 4-16,0 3-19 15,0 5-6-15,0 0-8 16,-4 7-24-16,-14 0-1 16,-12 3-9-16,-7 19-2 15,-5 11 1-15,-2 6 0 16,7 6 1-16,8 1 0 16,9 0-6-16,11-9 6 15,5 0 0-15,4-7-7 16,0-8-7-16,0-7-9 15,0-4-6-15,2-5-18 0,4-4 7 16,5-2 26-16,3-2 5 16,11-20 9-16,2-10 0 15,6-9 0-15,-2-5 0 16,-2 1-1-16,-4 3 1 16,-6 3 18-16,-5 11 9 15,-5 8 7-15,-5 8 13 16,-4 8-15-16,0 4-32 15,0 0-23-15,0 14-27 16,0 17 28-16,0 8 22 16,0 9 10-16,0 2 1 15,3-5-9-15,8-9 11 16,0-8-12-16,7-8-1 16,0-6 0-16,4-8-4 15,6-6 4-15,6-3 13 0,8-28-12 16,8-10-1-1,1-12-24-15,0-1 6 0,-4 1 11 16,-5 7-6-16,-13 14 8 16,-6 11 5-16,-15 12 12 15,-4 6-12-15,-4 3 0 16,0 9-48-16,0 17 48 16,8 11 11-16,1 5 9 15,4-1-2-15,7 0-17 16,5-10 18-16,8-7-18 15,7-11 11-15,9-11 14 16,12-2-4-16,3-20-9 16,5-14 3-16,-4-14-16 15,-3-9 0-15,-11-7-6 0,-11 0-21 16,-11 7 25-16,-14 14 2 16,-7 13 0-16,-8 10 29 15,0 12-14-15,-9 8-15 16,-20 0-3-16,-11 22-10 15,-7 14 13-15,-4 10 0 16,6 8 2-16,7 6 5 16,12 2-7-16,8-3 8 15,11-7-7-15,7-6 9 16,0-10 1-16,18-6-10 16,18-8 15-16,11-6 22 0,19-8 16 15,12-6-23 1,12-2-24-16,1 0-7 0,0-6 0 15,-5-12 0-15,-9-4-22 16,-14-4-11-16,-8-3-26 16,-16-5-23-16,-32-20-83 15,-7 8-333-15,0 2-378 0</inkml:trace>
  <inkml:trace contextRef="#ctx0" brushRef="#br0" timeOffset="17113.2957">17585 1690 1232 0,'0'0'239'0,"0"0"-232"16,0 0-6-16,-134 15 51 16,103 16 19-16,7 13-39 0,8 11-16 15,9 6-5 1,7 2 8-16,9-3-3 0,22-6-16 15,9-6-2-15,6-10 2 16,13-12 0-16,8-12 0 16,8-14-38-16,10-1-4 15,4-28-38-15,1-14-64 16,-3-14-88-16,-9-5 8 16,-9-4 28-16,-11 6 83 15,-16 12 113-15,-11 9 54 16,-10 18 94-16,-9 12 14 15,-6 9-39-15,-2 4-104 16,3 26 81-16,-4 14-5 16,4 7-42-16,3 7-17 0,-4-2-10 15,1-8-3 1,-1-8-10-16,-2-12 3 0,2-10-1 16,-2-9-8-16,1-9 22 15,3 0 111-15,6-27 40 16,3-15-131-16,8-14-37 15,4-13-12-15,4-4 3 16,1-1-13-16,-3 5 10 16,0 14-25-16,-2 16-39 15,-8 13-36-15,-7 19-28 16,-4 7-123-16,-10 33-114 16,-11 11 82-16,-9 4-210 0</inkml:trace>
  <inkml:trace contextRef="#ctx0" brushRef="#br0" timeOffset="18829.426">18657 1997 424 0,'-4081'0'289'16,"8162"0"-78"-16,-4081 0 55 16,0 0-65-16,154 2-77 15,-94-18-65-15,5-6-31 16,-3-4-16-16,-4-8 3 16,-6-3-14-16,-10-4 13 15,-11 0 2-15,-11 2 13 16,-11 6 19-16,-9 5 9 15,0 10-18-15,-9 8-5 16,-17 8-27-16,-8 2 5 16,-8 7-10-16,-1 19 6 0,1 8 6 15,3 5-14 1,9 5 12-16,5 1-5 0,9-1-6 16,10-5 9-16,6-2-4 15,0-5-6-15,11-6 12 16,20-5-11-16,14-4-1 15,15-9-7-15,10-8-18 16,12 0-34-16,5-25-24 16,2-10-18-16,0-11-7 15,1-9-21-15,-11 0 33 16,-10 2 47-16,-15 9 49 16,-19 8 27-16,-14 14 89 0,-14 10 27 15,-7 6 1-15,0 6-59 16,-12 0-66-16,-17 10-5 15,-11 15-12-15,-7 6 23 16,-2 12-16-16,5 4-8 16,4 8 14-16,7-1-14 15,7-4 0-15,5-8 0 16,12-10-1-16,4-6 0 16,3-10 0-16,2-8-1 15,0-6-9-15,4-2-2 16,18-5 12-16,8-24 19 15,14-9-19-15,0-11-16 16,1-2-28-16,-7 1-16 16,-8 8 30-16,-11 11 30 15,-8 13 33-15,-9 10 7 0,-2 8-24 16,0 0-16-16,0 17-40 16,0 15 40-16,0 8 0 15,0 4 6-15,0 4-4 16,0-6 5-16,8-2-7 15,11-8 1-15,2-10-1 16,2-6 0-16,6-10 8 16,10-6-7-16,5-8-1 15,6-24-16-15,0-14-3 16,6-18 4-16,4-29-64 16,9-28-52-16,-11 3-46 15,-8 14-74-15,-17 14 85 16,-13 34 166-16,-8 3 20 0,3 2 116 15,-11 17 45 1,-4 12-50-16,0 11-24 0,0 11-47 16,-11 0-59-16,-11 17-1 15,-7 21 0-15,-4 14 12 16,-6 12 4-16,6 8-4 16,2 4 21-16,6-1-1 15,8-5-7-15,6-4 7 16,1-6-4-16,4-4-8 15,6-5-14-15,0-10-6 16,0-3 6-16,6-6-6 16,17-7 7-16,5-4-7 0,11-9 1 15,6-7-2 1,5-5-7-16,7 0 8 0,7-17-11 16,-2-15-2-16,0-7 4 15,-6-6-8 1,-9-8 2-16,-11 4 15 0,-13 10 16 15,-12 6 33-15,-7 9 18 16,-4 9-7-16,0 7-9 16,-4 5-26-16,-12 3-25 15,-11 4-2-15,-4 20-12 16,-2 6 2-16,4 9 11 16,4-2-11-16,5 4 12 15,7-3 0-15,5-6 0 0,8-4-1 16,0-7 1-16,1-4-14 15,23-7-11-15,12-3-8 16,11-7 16-16,13-3-7 16,11-23-21-16,10-14-24 15,8-12-24-15,2-11-53 16,1 0-22-16,-10-2 69 16,-13 11 99-16,-17 11 22 15,-22 11 106-15,-16 15 52 16,-12 8-15-16,-2 6-73 15,-13 3-56-15,-22 3-34 16,-17 22 8-16,-8 10-4 16,-5 11-6-16,1 10 1 15,4 7-1-15,10 2-1 16,12-7 0-16,14-8 1 16,10-8 0-16,14-10-7 15,0-10-5-15,16-8 10 0,22-12-14 16,11-2 16-16,16-19 0 15,10-22-18-15,8-17-11 16,14-33-19-16,15-39-41 16,2-27-39-16,-20 11-61 15,-34 33-5-15,-29 43 194 16,-22 24 91-16,-5 0 105 16,-4 0 10-16,0 3-48 15,0 7-42-15,-2 11-39 16,-9 8-36-16,-5 10-9 15,-6 7-32-15,-4 0-4 16,-10 24-3-16,-5 15-4 16,1 11 10-16,1 14 1 0,5 11 7 15,5 9 21-15,9 4-5 16,7 4-4-16,8 4 5 16,5 3-11-16,0-5 8 15,11-4-13-15,14-8-7 16,3-8 10-16,7-12-10 15,0-9-1-15,-2-16 0 16,1-8-50-16,-5-13-40 16,0-16-49-16,-7-9-50 15,-13-20-169-15</inkml:trace>
  <inkml:trace contextRef="#ctx0" brushRef="#br0" timeOffset="19366.0622">19286 1363 1020 0,'0'0'107'0,"0"0"-48"15,0 0-59-15,0 0 165 16,220-4-98-16,-64 3-35 16,25 1 7-16,0 0-14 15,-12 0 2-15,-29-2-6 16,-24-3-10-16,-29 1 10 16,-29 1-2-16,-11 1 17 15,-2-3 25-15,-5 3 14 16,-5 0 17-16,-17 2 6 0,-9 0-13 15,-9 0-12 1,0 0-14-16,0 0-41 0,0 0-18 16,0 0-10-16,0 0-49 15,0 0-67-15,0 0-66 16,-11 6-8-16,-5 4-140 16,-3-3-365-16</inkml:trace>
  <inkml:trace contextRef="#ctx0" brushRef="#br0" timeOffset="20394.0773">22215 1476 948 0,'0'0'130'16,"0"0"-118"-16,0 0 8 16,0 0 216-16,0 0-82 0,0 0-74 15,0 0-22-15,91-111 12 16,-55 93-13-16,6 1-9 15,5 2-30-15,4 3-11 16,3 5-1 0,-1 2-5-16,-4 5 20 0,-8 0-10 15,-10 0-10-15,-12 12-1 16,-4 10 1-16,-10 7 1 16,-5 6 18-16,0 6-14 15,-8 5 9-15,-16 4-5 16,-8 2-8-16,-5 2 13 15,-6-1 3-15,-1-7 1 16,1-4 7-16,7-9-13 16,5-6 2-16,6-11 4 15,7-5-10-15,7-4 7 0,5-3-10 16,2-3-6 0,4 1 0-16,0 1 0 0,0-1-6 15,0 0-4-15,0 3-5 16,0 4 15-16,-3 3-8 15,1 4-6-15,-2 2-15 16,0 4-14-16,-3 3-1 16,2-2 2-16,-2 3-11 15,0-3 12-15,4 2 9 16,0-3 13-16,3-3-3 16,0-4-20-16,0-1-51 15,6 0-53-15,8-3-180 16,-2-10-247-16</inkml:trace>
  <inkml:trace contextRef="#ctx0" brushRef="#br0" timeOffset="20928.4085">22380 2398 159 0,'0'0'378'15,"0"0"-232"-15,0 0 12 0,0 0 107 16,0 0 26-16,0 0-108 16,0 0-74-16,0 8-46 15,0-5-26-15,0 6-27 16,-4 1-9-16,-1 4 25 15,0 6-11-15,1 4 5 16,0 3-7-16,-1-1-7 16,0-2 3-16,5-4-9 15,0-2 2-15,0-6-4 16,0-4-3-16,12-2 4 16,6-4 0-16,6-2 1 15,5 0 20-15,2 0-20 16,3-19-3-16,-6-3 2 15,-5-3 1-15,-5-4 0 0,-7 3 2 16,-7 2 36-16,-4 7 26 16,0 2-7-16,0 5-21 15,-8 3-11-15,-13 7-25 16,-3 0-11-16,-5 0 0 16,-2 7 0-16,4 7 11 15,0 2-13-15,7 0 4 16,5-2 9-16,3 0-8 15,8-2-37-15,4-8-106 16,2-4-139-16,14 0-471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3:51:39.837"/>
    </inkml:context>
    <inkml:brush xml:id="br0">
      <inkml:brushProperty name="width" value="0.05292" units="cm"/>
      <inkml:brushProperty name="height" value="0.05292" units="cm"/>
      <inkml:brushProperty name="color" value="#FF0000"/>
    </inkml:brush>
  </inkml:definitions>
  <inkml:trace contextRef="#ctx0" brushRef="#br0">530 11686 71 0,'0'0'190'0,"0"0"-151"16,0 0-30-16,0 0 10 15,0 0 31-15,0 0 22 0,-7-44-39 16,7 35-11-16,0 0-9 15,0-1 9-15,0 0 61 16,0-2-67-16,0 2-6 16,2 3-1-16,-2-2 1 15,3 1 10-15,-3 5 12 16,0 0 1-16,0 1 25 16,0 0-16-16,0 2-2 15,0 0-12-15,0 0-22 16,0 0-6-16,0 14 1 15,0 13 29-15,0 8 12 16,0 12-19-16,0 8-2 0,0 10 9 16,0 4-4-1,0-2-1-15,0-1-15 0,0-4 3 16,0-5 7 0,0-7-5-16,0-4 5 0,0-4 0 15,0-6-11-15,0-2 7 16,0-6-15-16,0-2 0 15,0-2 12-15,0 0-13 16,0 2 1-16,0 2 12 16,0 2-11-16,0 1 5 15,0 1-7-15,0 0 0 16,0-2 6-16,0 2-5 16,0-2-1-16,0 0 7 15,-3-2-7-15,-1 0 6 16,-3 0-6-16,2-2 0 15,1-1 9-15,0 0-8 16,-3 0 0-16,3 1 15 0,-4-2 4 16,4 2 0-16,0-2-4 15,2 0-10-15,2-1 8 16,0-3-13-16,0 6-1 16,0-3 3-16,0 3 3 15,0 4-5-15,0 0 9 16,-5 4-10-16,3 1 14 15,-2-2-5-15,0 4 0 16,-2-2 4-16,4-1-4 16,2 3 4-16,0-4-7 15,0-4-4-15,0-3 17 16,0 0-11-16,0-3 3 0,0 0-1 16,0 5-8-16,3 2 7 15,6 2-3-15,-3 3-5 16,3 4 4-16,-3 0-5 15,2-1 0-15,-2 2 2 16,0-2-2-16,-1-1 7 16,2 0-7-16,-2-2 0 15,-1 1 6-15,1-5-6 16,-1 0 0-16,0-4 2 16,2 5-1-16,0-7 7 15,-2 1 0-15,-3 2-8 0,3 0 18 16,-4 2-8-1,2 0-9-15,-2 3 9 16,2-3-1-16,2 2-8 0,-2 0 8 16,3 0-8-16,-1 3 6 15,-1 0-6-15,-1 2 6 16,0 4-6-16,-2 2 10 16,3 1 6-16,-3 2-4 15,2-2 2-15,-2 0 1 16,2 0-9-16,-2-1 9 15,0 0 9-15,2-2-15 16,-2-2 9-16,0 1-13 16,0 1 7-16,0-1 6 15,0 6-5-15,0 2-3 16,0 2 5-16,0 4-4 0,0 2 12 16,0 2-4-1,0-3-10-15,0-3 5 0,0-2-13 16,0-7 6-16,0-2 0 15,0-9-7-15,1-7 4 16,2-6-5-16,0-9-37 16,-1-1 12-16,-1-9-28 15,-1 0 21-15,3 0 7 16,-3-26-17-16,2-23-36 16,-2-70-232-16,0 14-181 15,-8-8-287-15</inkml:trace>
  <inkml:trace contextRef="#ctx0" brushRef="#br0" timeOffset="2040.968">721 11648 117 0,'0'0'115'0,"0"0"-83"15,0 0-16-15,0 0-16 16,0 0 37-16,0 0 1 16,0 0 22-16,-13-59-27 15,13 48 34-15,0 1-56 16,0 0-2-16,2 0 20 16,1 2 5-16,-3 0 1 15,0-1 10-15,0 4 2 16,0-2-25-16,0 2-6 15,0 1 4-15,0-1 12 16,0 5 16-16,0 0 8 0,0 0-7 16,0 0-7-1,0 0-9-15,0 0-11 0,0 0-22 16,0 17 0-16,0 15 1 16,0 12 70-16,0 13-13 15,0 6-23-15,4 3-13 16,2 1 5-16,2-3 1 15,0-6-4-15,-1-4 4 16,0-5 5-16,-1-3-14 16,1-2-7-16,-2-2 8 15,-3 0-3-15,0 2 1 16,0-2-1-16,-2 2-11 16,0 0 8-16,0 0-14 15,0-3 0-15,0-4 7 16,0 0-1-16,0-5 4 15,0 0-1-15,0-6-8 0,0 0 13 16,0 0-4-16,0-4-4 16,0 2 4-16,2 0-10 15,-2 0 8-15,2 2-8 16,-2-1 0-16,0 1 8 16,0-1-8-16,0 1 1 15,0 1 7-15,0-1-8 16,0-1 10-16,0 1 2 15,0-1-12-15,0-1 15 16,0-2-15-16,0 2 0 16,0-3 1-16,0 0 0 15,0 2 0-15,0-5 0 16,0 1-1-16,0 2 17 0,0-3-17 16,0 3 1-16,0 0 0 15,0 4-1-15,0-2 8 16,0 0-2-16,0 3-5 15,0-1 13-15,0-1-14 16,0 2 0-16,2-4 4 16,1 2-4-16,-1-2 0 15,1-1-1-15,-3-2 1 16,2-1 3-16,-2 1-3 16,0-3 2-16,1 0-1 15,-1 0 5-15,3-2-4 16,0-2-2-16,-3 2 1 15,2-2 6-15,0 0-5 0,0 0-1 16,2 2 0-16,-1 1 6 16,-1 2-1-16,0 0-4 15,0 4-2-15,1 1 11 16,-1 2-9-16,0 2-1 16,1 2 12-16,-3 1-11 15,2 2-1-15,-2 0 9 16,0 1-9-16,0 0 15 15,0 0-10-15,0-2-5 16,0-2 9-16,0 2-10 16,0-2 2-16,-7 2-1 15,2-4 5-15,-1 6 7 0,-1-4-11 16,1 4 6-16,-1 3 3 16,0 1-11-16,0 0 7 15,1 1 8-15,-1 2-13 16,0-1 15-16,1 2-8 15,3-4-2-15,-1 2 8 16,1-4-9-16,2-2 4 16,-2 3 2-16,1-3-3 15,0 0 7-15,2 1-10 16,0 4 0-16,0-1 7 16,0-2 1-16,0 2-7 0,0-2 2 15,0 0 0 1,0 0 0-16,0 0-8 0,0 1-1 15,0-3 16-15,0 3-7 16,0 0-2-16,0 2-1 16,2 4-4-16,3-3 18 15,-1 2-19-15,0 1-1 16,-2-1 14-16,3-3-12 16,0 2-1-16,-1-3 8 15,3 0-9-15,-3-4 10 16,2 2-9-16,-1-6 0 15,0-2 8-15,-1-3-9 16,1-2 0-16,-3-3 6 16,0-4-6-16,0-1 1 15,0 1-1-15,-2-9 0 16,0 4-1-16,3-6-27 16,-3-3-5-16,0 0-1 0,0 0-1 15,0 0 0-15,0 0-16 16,0 0-14-16,0-8 4 15,-5-49-84-15,-6 2-368 16,-7-15-222-16</inkml:trace>
  <inkml:trace contextRef="#ctx0" brushRef="#br0" timeOffset="21702.8035">120 12201 35 0,'0'0'13'15,"0"0"-13"-15,0 0 0 16,0 0 62-16,0 0 13 15,0 0-56-15,-10 0 4 16,10 0 10-16,-2 0 7 16,2 0-20-16,-2 0 25 15,0 0 3-15,2 0-31 16,-3 0 6-16,2 0 29 16,-1-1-19-16,2 1-20 15,-3 0 20-15,3 0 2 0,0-2-13 16,0 2-8-16,0 0 2 15,0 0 1-15,-2-2-2 16,2 2 6-16,0 0 8 16,0 0-1-16,0-2 6 15,0 2 1-15,0 0 3 16,-3 0-7-16,3 0 7 16,0 0-2-16,0-3-4 15,0 3 1-15,0 0 0 16,0 0-15-16,0 0-4 15,0 0 5-15,0 0 9 16,0-2 16-16,0 2-2 16,0-2-20-16,8 1 1 15,0 1-8-15,5-2 1 16,5 0 0-16,3 0-9 0,0-1-6 16,4 2 9-16,2 1-9 15,0 0 5-15,0 0-6 16,-3 0 1-16,0 0-1 15,-5 0 0-15,1 0 0 16,-5 0 1-16,-1 0 0 16,-6 0 1-16,1 0-2 15,-3 0 0-15,0 0 1 16,-2 0 1-16,-2 0 4 16,0 0-6-16,1 0 0 15,-3 0-1-15,1 0 1 16,2 0-7-16,-1 0 7 0,-2 0-1 15,2 0-15-15,-2 0 14 16,0 0-5-16,0 0 1 16,0 0 5-16,0 0-4 15,0 0 5-15,0 0 6 16,0 0-5-16,0 0 1 16,0 0-1-16,2 0-1 15,-2 0-14-15,0 0-18 16,0 0 19-16,0 0 1 15,0 0 6-15,0 0 5 16,0 0-9-16,0 0 9 16,0 0 1-16,0 0-1 15,0 0 0-15,-2-3-11 16,0 0 11-16,0 1 0 16,-2 0-8-16,-3-4 9 0,1 1 1 15,-4 1 7 1,1-1 10-16,-5-1-18 0,1-1 1 15,-2 0 6-15,-3 0-7 16,0 0 0-16,1-4 1 16,-4 3 18-16,4 0 0 15,-1 1-10-15,1-2 2 16,7 1 28-16,-1 1-23 16,5 0-8-16,-2 1 8 15,6 0-3-15,-1 5 1 16,2-4-2-16,1 3-6 0,0 2 10 15,0-2-15 1,0 0 1-16,0 1 8 0,0 1-10 16,0-3-1-16,0 3-8 15,0 0-3-15,6 0 12 16,4 0-16-16,3 0 10 16,5 4 6-16,4 4 8 15,2 2 0-15,3 0-8 16,0 0 0-16,2 0 0 15,0-1 0-15,-2 0 0 16,0-2 3-16,-6 1-3 16,-2-4-7-16,-4 0-2 15,-6-1-1-15,-2-1 1 16,-5 0-1-16,-2-2 0 0,0 3-5 16,0-3 15-16,0 0 0 15,0 1 2-15,0-1-2 16,0 0 8-16,0 0-8 15,0 0 0-15,0 0 0 16,0 0-2-16,0 0-4 16,0 0 6-16,0 0 0 15,0 0 0-15,0 0 0 16,0 0-1-16,0 3 1 16,0-1-6-16,0 3 4 15,-4 3 2-15,-5 6 0 16,-3 7 38-16,-5 7 7 15,-6 8 14-15,-2 4 11 0,-3 8-7 16,-1 2 8 0,0 2-11-16,4-2-28 0,3-1 0 15,2-3-20-15,2-6 0 16,5-8-5-16,2-4-5 16,4-8-1-16,2-6 0 15,1-4 0-15,2-3 6 16,2-7-7-16,0 0-21 15,0 0 2-15,0 0-14 16,0 0-11-16,0 0-32 16,0 0-45-16,0-7-56 15,0-12-153-15,0-1-486 0</inkml:trace>
  <inkml:trace contextRef="#ctx0" brushRef="#br0" timeOffset="26530.007">3218 12235 22 0,'0'0'19'0,"0"0"-9"15,0 0 69-15,0 0 16 16,0 0-49-16,0 0-25 16,0 0 39-16,-18 0-14 0,16 0-34 15,0 0-6-15,2 0 12 16,-3 0 36-16,3 0 21 15,0 0 10-15,0 0-4 16,0 0 13-16,0 0-21 16,0 0-28-16,0 0-19 15,0 0-6-15,0 0 11 16,0 0-5-16,7 0 1 16,4 0-1-16,3 0-4 15,1 0-16-15,6 0 4 16,1 3 3-16,2-1 0 15,0 0-12-15,3 0 5 16,0 1-4-16,0-3 0 16,0 3-2-16,-2-3 1 15,1 0-1-15,-4 2 1 0,3-2 0 16,-5 0-1 0,2 2 0-16,-4-2 0 0,2 2-1 15,-3-2 0-15,2 2 1 16,0-2-3-16,2 2-6 15,-1 0-2-15,0 0 10 16,0 0-17-16,0-2 0 16,3 0 12-16,-2 0-10 15,0 0 9-15,-1 0-2 16,0 0 9-16,-2 0-12 16,1 0 3-16,0 0 3 15,1 0 5-15,-1 0-14 16,4 0-1-16,-1 0-6 15,1 0 5-15,-1-4 17 16,1 2 6-16,1-2-5 16,1 0 0-16,-2-1-1 15,2 2-6-15,2 1 4 0,0 0 2 16,-3 0 0-16,1-1 0 16,-1 3 1-16,1-3 0 15,-3 3-1-15,-1 0 0 16,-2 0 0-16,1 0 0 15,-1 0-2-15,-2 0 1 16,3 0 1-16,0 0-4 16,2 0 13-16,3 0-9 0,2 0 0 15,-3-2-6 1,3 2 6-16,-3-2 2 16,2 2-1-16,2-2-1 0,-1 2 0 15,-1 0 7-15,4-2-6 16,-4 0 0-16,3 1-1 15,0 1 0-15,0-3-1 16,1 1 1-16,-2 0 0 16,2 2-5-16,-5-2 4 15,2 2-7-15,0 0 8 16,-2 0 0-16,0 0 0 16,-1 0 0-16,0 0 0 15,-1 0-1-15,1 0 0 16,1 0-1-16,2 0 2 15,-3 0-7-15,-3 0 7 0,3 0 0 16,-4 0 1-16,-4 0-1 16,6 0 0-16,-5 0 1 15,1 0 1-15,0 0-1 16,4 0-1-16,-2 0 0 16,4 0-5-16,2 0 5 15,-2 0 0-15,2 0 1 16,3 0 0-16,1 0 6 15,-1 0-6-15,0 2-2 16,-1 0-5-16,2 0 6 16,-4 1 1-16,4-2-1 15,-6-1 1-15,2 2-1 16,-2-2 1-16,2 0-1 16,-2 0 1-16,-1 0 10 15,0 2 2-15,0-2-12 0,2 2 1 16,-1-2-2-1,3 2 15-15,0-2-15 0,2 2 0 16,2-2 0 0,1 0 0-16,-1 0-3 0,2 0 3 15,0 0 0-15,1 0 0 16,-1 0 0-16,0 0 1 16,1 0 1-16,1 0-2 15,2 0 0-15,-1 0 7 16,1 0-7-16,1-2 0 15,-1 0 0-15,2 2 14 16,-1-2-2-16,-1 2-1 16,-1-2-1-16,0 2-4 0,-3 0-4 15,1 0-1-15,-1 0 0 16,0 0 8-16,1 0-9 16,1 0 0-16,1 0 0 15,-2 0 0-15,2 0 0 16,-1 0 0-16,-2 0 1 15,1 0-2-15,-3 0 2 16,0 0-1-16,0 2 0 16,-2 2 0-16,3-2 1 15,-3 1-1-15,2-3-1 16,0 3 0-16,0-1 1 16,-1 0 1-16,2 0 0 0,0-2-1 15,-1 3 0 1,2-3 0-16,-2 3 0 0,-2-3-3 15,3 2 3 1,-3-2 5-16,0 2-5 0,0 0 0 16,0-2 11-16,2 2-11 15,0-2 0-15,-2 0 1 16,2 0 0-16,-2 0-1 16,-2 0 1-16,-2 0 1 15,-3 0 5-15,-1 0-6 16,2 0-1-16,-2 0 0 15,1 0 0-15,0 0-1 16,1 0 0-16,1 0 1 16,1 0-1-16,4 0 2 15,-3 0-1-15,3 0 0 16,0 0 0-16,2 0 1 16,0 0 0-16,0 0 0 0,1 0-1 15,0 0 1-15,0 0-1 16,5 0 2-16,-2 0 8 15,1 0 4-15,-1 0-12 16,1 0 18-16,0 2 9 16,0 0-15-16,1-2-14 15,-1 2 1-15,-1 0-1 16,2 2 5-16,-2-2-5 16,1-1 0-16,-1 2 1 15,1-3-1-15,-2 3 2 16,2-2-1-16,-1 1 1 0,-2 0 5 15,1 2 1 1,-1-2-7-16,-3 1 0 0,5 0-1 16,-4-1 12-16,0 0-11 15,-2 0 0-15,2-2 7 16,-2 3-7-16,-2-3 5 16,0 0 17-16,0 0-8 15,0 3-6-15,-4-1-9 16,1 0 0-16,4-2 15 15,-1 2-15-15,-1-2 0 16,4 0 10-16,0 2-10 16,0-2 1-16,-1 0 4 15,-2 2-4-15,0-2-1 16,-2 0 8-16,0 0-7 0,2 0 12 16,-2 0-6-16,-1 0 7 15,1 0 1-15,-3 0 2 16,0 0 8-16,1 0-2 15,2 0-22-15,-2 0 13 16,4 0-14-16,0 0 0 16,0 0-5-16,2 0 5 15,2 0 0-15,0 0 1 16,0 0 0-16,1 0 9 16,-1 0-9-16,0 0 1 15,0 0-2-15,0 0 1 16,-2 0-1-16,3 0 0 15,-3 0-1-15,0 0 1 0,0 0 0 16,0 0 0-16,-1 0 0 16,2 0-5-16,1 0 5 15,-1 0 6-15,2 0-6 16,2 0 0-16,-3 2 0 16,0-2-10-16,1 2 8 15,3-2 2-15,1 3-1 16,0-3-10-16,-3 1 11 15,2 1-1-15,-1 0-6 16,-2 0 7-16,2 0 0 16,0 3-17-16,-1-4 5 15,1 3-1-15,0-2-9 16,-3 0 3-16,2 1 18 16,-2-3 0-16,1 3-11 15,-3-1 2-15,2-2 1 0,-2 2 9 16,0-2-1-16,-1 0-9 15,0 0 3-15,-1 0-5 16,-2 0 9-16,-2 0-4 16,0 0-3-16,-3 0 2 15,-3 0 8-15,1 0 0 16,-2 0-3-16,2 0 3 16,-2 0 0-16,6 0-9 15,-2 0 8-15,2-2-10 16,0 2-14-16,1-2 9 15,-1 2-1-15,2 0-3 16,-2-3 7-16,1 3 0 16,2 0-1-16,-4 0 13 0,2-3 0 15,-3 3 1 1,1-2-2-16,-2 2-3 0,1 0 5 16,1-2 0-16,-2 2 0 15,2-2 0-15,-1 0 1 16,-3 2-1-16,4-1 0 15,-4 1-6-15,3-2 6 16,-4 2 1-16,2 0-1 16,0-3 0-16,-3 3-2 15,1 0 2-15,-2 0-1 16,3 0 0-16,-2 0 0 16,1 0 1-16,-4 0 0 0,5 0 0 15,-4 0-1-15,4 0-8 16,-5 0 9-16,2 0 1 15,-3-2 7-15,-2 2-7 16,0 0 0-16,2 0 0 16,-4 0-1-16,1 0 0 15,0 0 1-15,0 0-1 16,-1-2 7-16,1 2-6 16,0 0 0-16,1 0-1 15,-1-2 0-15,2 2 6 16,-2 0-4-16,1-2-2 15,1 1 0-15,0 1-2 16,-3-3 2-16,2 1 6 0,-2 0-6 16,-1 2 0-1,1-2 0-15,2 0 0 0,-5 2 2 16,3-2-2-16,0 0 1 16,-3 0 0-16,3 2 0 15,-3-3 12-15,3 3-11 16,-2 0-2-16,1 0 7 15,3 0-7-15,0 0-1 16,0-3 1-16,-1 3 0 16,1-2 4-16,1 0-4 15,-2 2 0-15,1-2 1 16,1-1 7-16,-4 3-8 16,2 0 1-16,-1-3 0 0,1 3 0 15,-2-2 6 1,1 0 0-16,-1 0-6 0,-2 2 17 15,2-2-4-15,0 2 2 16,-5 0 4-16,5 0 5 16,-4 0 0-16,-1 0 2 15,-1-2 5-15,3 2-6 16,-3 0 9-16,0 0-7 16,0 0-10-16,0 0-16 15,0 0-2-15,0 0-8 16,0 0-30-16,-6 0-71 15,-11 0-73-15,-4-1-149 0</inkml:trace>
  <inkml:trace contextRef="#ctx0" brushRef="#br0" timeOffset="35112.8629">976 13038 129 0,'0'0'183'0,"0"0"-134"16,0 0-2-16,0 0 49 15,0 0-20-15,0 0-41 16,0 0-22-16,6-2-2 16,-6 2 12-16,0 0-8 15,2 0-8-15,1 0-4 16,-3 0-3-16,2 0 1 16,-2 0-1-16,2 0 0 15,0 0 0-15,-1 4 0 0,5 2-6 16,-1 0-10-1,-3 0 3-15,2-2-3 0,-1 0-9 16,-3-2 4 0,0 0 12-16,0 0 9 0,0-2 2 15,0 0 14-15,0 3 6 16,0-3 4-16,-7 0-13 16,0 0-7-16,-2 0 20 15,0 3-6-15,1-3-9 16,-4 0 5-16,3 0 2 15,0 2-4-15,2 0-5 16,1 0-8-16,1 1 15 16,1-3-9-16,4 2-6 15,-2-2 0-15,2 0-1 16,0 0 1-16,0 0 1 16,0 0 6-16,0 0 1 15,2 1-8-15,10 1 15 0,7 0 16 16,8-2-1-16,4 2-10 15,7-2-8-15,4 0-12 16,2 0 9-16,1 0-9 16,0 2-1-16,-1-2 1 15,2 3 0-15,-4-3-1 16,0 0 0-16,-2 0 0 16,0 3-1-16,1-3 0 15,-4 2-15-15,3-2 16 16,-2 0-6-16,3 2 4 15,-4-2-9-15,3 0 0 16,1 0 9-16,-1 0 0 0,2 0-11 16,3 0 5-1,-3 0-12-15,-2 0 0 0,0-2 8 16,-2 2-1-16,-1 0 5 16,2 0-4-16,-3 0-1 15,-1 0 13-15,-1-2-1 16,-3 2 0-16,0 0 1 15,0-3 0-15,-2 3 0 16,0 0 0-16,0-3 0 16,-1 3 1-16,5 0-1 15,-4 0 0-15,4 0 0 16,-2 0-1-16,5 0 0 16,-1-2 1-16,2 2-1 15,2-2 1-15,1 0 1 16,0 0-1-16,1 1 1 0,1-1-2 15,-1-1 1-15,1 3 0 16,-1-2 0-16,2 2 0 16,2-2 0-16,0 0 0 15,-1-1 1-15,2 3 0 16,3 0-1-16,-1-3 0 16,0 3 0-16,2-2 1 15,-1 0-1-15,-2 2 0 16,3-2 0-16,-1 0 1 15,1 2-1-15,-3-2 0 16,-2 2 0-16,5-2 0 0,-1 0 0 16,3-1 0-1,-3 3 1-15,2 0 1 0,2 0 22 16,3-3-4-16,0 3-7 16,2-2-1-16,0 2-11 15,3-2-1-15,-3 2 0 16,-4 0 0-16,2 0 8 15,0 0-7-15,0 0 0 16,-2 0 14-16,-1 0 1 16,0 0 0-16,-2 0-15 15,2 0 1-15,-3 0 5 16,2 0-7-16,1 0 1 16,0 0 1-16,1 0-1 15,-3 0-1-15,3 0 13 0,-3 2-3 16,0 0 5-1,0 1-7-15,1-3-7 0,-1 3 6 16,1-1-7-16,-4-2 1 16,2 2 4-16,1-2-4 15,-5 0 12-15,4 0 10 16,-4 2-5-16,-1-2-2 16,-1 0-8-16,-1 2 5 15,1-2 0-15,2 0-4 16,-2 0-9-16,3 0 1 15,-1 0 0-15,1 0 6 16,0 2 5-16,2-2 1 16,-4 2-5-16,6-2-6 0,-4 2 4 15,-1 1 5 1,1-3-1-16,2 3 8 0,1-1-2 16,-1-2-2-16,-1 2 6 15,2-2-11-15,-2 0 0 16,-1 0 7-16,1 0-5 15,-2 0 17-15,-1 0-12 16,1 2-9-16,0 1 12 16,0 0-18-16,-1-1 8 15,1 0-6-15,-1 0 6 16,2-2 14-16,0 2-9 16,1-2-5-16,2 3 1 15,-1-3-8-15,2 5 6 16,0-3-8-16,1 3 0 15,-4-4 0-15,4 3 1 0,-4-1 0 16,2-2 5 0,1-1-5-16,-2 2 15 0,0 0-3 15,1-2-4-15,-2 0-8 16,1 2 5-16,3-2 3 16,-1 0 0-16,0 0-9 15,3 2 0-15,-1-2 0 16,3 0 1-16,-1 3 1 15,3-3 8-15,1 0-9 16,-2 0 8-16,2 3-8 16,-1-1 0-16,2-2 9 15,2 2-3-15,0 0 3 16,3-2-2-16,2 3 2 0,1-3 3 16,7 2 0-16,0-1 2 15,6 3 24-15,0-2-30 16,2 3-1-16,2-2-2 15,0 1-5-15,0 1 5 16,-1-2-6-16,1-1 0 16,-5 1-1-16,-1-2 2 15,-6 1-1-15,-4-2 0 16,-9 0 1-16,-6 0 0 16,-7 0 6-16,-7 0-7 15,-9 0 6-15,-2 0 1 16,-6-3 15-16,-6-2 0 15,-3 3-6-15,-3 1 3 16,-5 1-3-16,0-3-15 0,-2 3 0 16,-2 0-1-16,-2 0-6 15,0 0-17-15,0 0-36 16,0 0-43-16,-23 0-52 16,-6 0-145-16,-2 0-456 0</inkml:trace>
  <inkml:trace contextRef="#ctx0" brushRef="#br0" timeOffset="38593.2738">10745 13159 179 0,'0'0'71'0,"0"0"-58"16,0 0 4-16,0 0 62 16,0 0-17-16,0 0-30 15,0 0 0-15,35-14-9 0,-27 11 0 16,1 3 6 0,3-2 8-16,-1 2 11 0,1-2-13 15,7 2-6-15,5-2 1 16,4-1-14-16,9 3-8 15,3-3-7-15,9 1 0 16,2 0 1-16,5-2-1 16,4 3-1-16,2-4 23 15,1-1-17-15,1 2-4 16,-1-1 0-16,0 2 0 16,-5 1-1-16,-5-2 1 15,-2 2-2-15,-4 1 1 16,-2-1-1-16,0-1 1 15,-1 3 8-15,3-2 2 16,2 2 4-16,2-2-15 16,3 2 0-16,-4-2 2 0,3 2-2 15,2 0 0-15,1-3 1 16,-7 3-1-16,6 0 0 16,-3 0 0-16,-2 0-1 15,4 0 0-15,0 0 2 16,-3-3-1-16,2 1 0 15,-1 0 0-15,-3 0 0 16,2 0 0-16,0 0-1 16,0 0 1-16,4 0 0 15,-3-1 2-15,6 0 11 16,0 1-13-16,0-2 9 16,5 1-9-16,-1 3 0 15,1-3 0-15,0 1 0 16,0-2 1-16,0 2-1 0,0-1 2 15,-4 3 9 1,2-3 2-16,2 1-3 0,-3 2 5 16,-1 0-9-16,5 0 14 15,-2 0 4-15,-2 0-13 16,3 0-9-16,-3 0 4 16,2 0-6-16,3 0 1 15,-1 0-1-15,1 0 0 16,1 5 0-16,4-2 0 15,-1-1-1-15,4 2 0 16,-1 1 1-16,1-5 0 16,-2 3 0-16,1-1 0 0,-1 0 0 15,-2 0 0-15,-1-2 1 16,-2 3-1-16,-1-3 0 16,-3 0 0-16,1 0 1 15,-1 3 0-15,0-3 0 16,-4 2-1-16,3 2 1 15,-5-2 0-15,2 2-1 16,-1-2 1-16,2 1-1 16,-2 0-1-16,1 1 1 15,2 1 0-15,-2-2 0 16,0 1 1-16,0 0-1 16,2 2 0-16,3-2-1 15,-2 2 0-15,5 1 0 16,-2-2-11-16,2-1 6 15,-2 2-7-15,-2 0 6 0,-2 0 7 16,-1-2 0-16,-1 0-1 16,-3-1 1-16,1 2 0 15,-1-1 0-15,-1-1 0 16,0 0 0-16,1-1 1 16,-1 1-1-16,1-3 0 15,1 1 0-15,2-1 0 16,0 0 0-16,3 0 0 15,-1 0 0-15,0 0 0 16,0 0-1-16,0 0-6 16,-2 0 7-16,0 0-2 15,0 0 2-15,2 0-2 16,2 0-20-16,-2 0-4 0,3 0 13 16,-3 0-4-16,0 0 11 15,0 0-6-15,1 0 4 16,-1-1 7-16,-2-2 1 15,0-1 0-15,0 0 0 16,-3 2-1-16,-4-5 0 16,-2 4 0-16,-1-1 0 15,-2 0-1-15,-1 1 1 16,2 0-6-16,-2 1 6 16,1 0 0-16,4 2 1 15,1 0-1-15,0 0-5 16,2 0 6-16,3 0-7 0,-1 0 6 15,2 0 0 1,-4 0 0-16,1 0 1 0,-3 0 0 16,0 0 0-16,-2 0 0 15,3 0 0-15,1 0-1 16,0 0-12-16,1 0-7 16,-2 0 3-16,1 0-5 15,-3 0 5-15,0 0 16 16,2-2 1-16,-4-1 1 15,4 3 12-15,-3 0-3 16,4 0 3-16,-1 0-13 16,-1 0 1-16,0 0 11 15,-2 0-11-15,3 0 0 16,-4 0 0-16,2 0 1 16,-2 5 3-16,1-3-5 0,1 0 0 15,-4 1 0-15,4-1 0 16,-4-1 0-16,1 1 2 15,-1-2-2-15,0 0 0 16,-2 2 0-16,-1-2-9 16,-4 0 9-16,-1 0 0 15,-1 0 0-15,-4-2 0 16,-2-3 1-16,-2 0 31 16,-1 1-15-16,-1 1-15 15,0 0 15-15,-2 1-15 16,1 2 8-16,1 0 11 15,0 0-2-15,0 0 6 16,2 0-14-16,0 0-10 0,2 0 8 16,0 0-8-16,-2 0 0 15,3 0 8-15,-1 0-3 16,-2 0 5-16,2 0-1 16,0 0-9-16,0 0 0 15,3 0 0-15,-3 0 5 16,0 0-6-16,0 0 1 15,-2 0-1-15,-3 0 0 16,4 0 0-16,-3 0 0 16,1 0 0-16,-1 0 0 15,0 0 2-15,2 0-2 16,-2 0 0-16,2 0 0 0,2 0 0 16,0-2 1-16,4-2-1 15,1 0 0-15,5 0 0 16,1 0 0-16,0-2-13 15,3 3 1-15,-1-4-5 16,1 3 11-16,-3-2-28 16,3 0 15-16,-3 0-6 15,1 2 11-15,-3 0 7 16,-2 2 6-16,-3 2 0 16,2 0-1-16,-2 0 1 15,-2 0-12-15,3 0 3 16,-4 0-19-16,3 0 14 15,-4 0 2-15,0 0 5 0,0 0 8 16,-2 0 0-16,2 0 0 16,3 0 0-16,-1 0 0 15,1 0 0-15,-1 0-1 16,1 0-17-16,1 0 0 16,1-7 5-16,2 0 1 15,2-1-25-15,0-3-4 16,4 2-14-16,-1-3-7 15,-1 1-16-15,-1 2 42 16,-1 1 36-16,-5-1 27 16,1 6-26-16,-1-1 28 15,2-1 22-15,-4 5 3 16,3 0-22-16,-1 0-6 0,3 0-3 16,-4 0 5-16,4 9 6 15,-5-3 17-15,-3 2-8 16,0 0-1-16,-3-4-12 15,-5 2 8-15,-8-4-2 16,-7-2 4-16,-1 0 15 16,-6 0 18-16,0 0-4 15,0 0-69-15,-18-2-27 16,-6-8-137-16,-5-4-126 0</inkml:trace>
  <inkml:trace contextRef="#ctx0" brushRef="#br0" timeOffset="43526.3445">1130 13812 13 0,'0'0'354'16,"0"0"-258"-16,0 0-70 16,0 0 12-16,0 0 12 15,0 0-32-15,-3-12-16 16,1 12 19-16,-1 0 6 15,1 0 5-15,-2 0 0 16,-1 0-2-16,-3 0-10 16,-2 0-11-16,-1 0 2 0,1 0 7 15,-2 0-7 1,3 2-1-16,1 1 0 0,0 0 6 16,2 1 16-16,3-2-9 15,1 2-13-15,2-2-9 16,0 3 0-16,0-5 20 15,0 7 1-15,10-2-6 16,14-2 40-16,9 3-8 16,10-1-7-16,5-2-2 15,4 1-16-15,4 2-7 16,2-2-3-16,2 0-5 16,2 0 5-16,3 0-12 15,-1-1 0-15,-1 0 5 16,-1-1-5-16,1 0-1 0,-1-2 1 15,0 0-1 1,4 0 0-16,0 0 0 16,1 0 0-16,0 0 0 0,0 0 0 15,2 0-1-15,-2 0 1 16,0-2-8-16,-1 0-2 16,-1-1-1-16,0 3-10 15,-2 0 11-15,-1 0-3 16,-4-3 5-16,-1 3 8 15,-1 0-2-15,0-2 2 16,-2 0-5-16,-1 0 5 16,-3 0 1-16,5 1 0 15,-4-2-1-15,3-1 1 16,-5 4-1-16,0-6 1 16,-1 4-1-16,0 0 0 0,-4-1 0 15,3 0 0-15,-5 1 0 16,3 0 0-16,-4 0 0 15,1 2 2-15,-2-2-1 16,2-1 0-16,-2 3 7 16,-3 0-6-16,3-3-1 15,-1 3 0-15,-3 0-1 16,2 0 2-16,1 0 6 16,1 0-7-16,3 0 9 15,1-2-9-15,1 0 0 16,2 0 0-16,0-1-1 15,-1 3 1-15,2-5-1 16,-1 3 0-16,-1 0-1 0,1 0 2 16,-3 0-1-16,2 0 0 15,-2 0 9-15,0-1 5 16,-1 3 2-16,-1 0-14 16,-1 0 15-16,-3 0-16 15,-1 0 8-15,-2 0 1 16,1 0-9-16,0 0 7 15,0 0-7-15,4 0-1 16,-1 0 2-16,3 0 0 16,3 0-2-16,5 0 6 15,-1 0-5-15,4 0-1 16,-1 0 0-16,-1 0 0 16,0 3 0-16,-2 1 0 0,-3 0 0 15,0-2-1-15,-2 5 1 16,-1-7 0-16,-1 3 0 15,-2 1-1-15,0 1 0 16,2-5 0-16,-2 5-1 16,3-1 2-16,1 1 0 15,1-2-2-15,4 1 1 16,0 2 1-16,0-6 0 16,3 2 0-16,1 0 0 15,3 1 1-15,0-2 0 16,-1 1-1-16,1-2 1 15,1 2-1-15,-1-2 0 16,2 2 0-16,0-2 1 16,-2 2-1-16,2 1 0 0,3-3 0 15,-3 0 0 1,2 0 0-16,0 0 0 0,2 0 0 16,1 0 0-16,-3 0 6 15,2 0-6-15,-4 0 1 16,3 0 0-16,-6 0 2 15,1 0-2-15,4 0 1 16,-2 0-1-16,0 3 25 16,0 1-13-16,0-2-1 15,0 1 11-15,2-2-12 16,0 1-3-16,0-2 5 16,1 2-12-16,-1-2 8 15,0 4-9-15,0-4 1 0,0 2 8 16,3 1-8-16,-1-3 6 15,1 0-6-15,5 3-1 16,4-3 1-16,6 0 0 16,7 2 41-16,2 0-30 15,0 0-11-15,0 2-1 16,-3-2 1-16,-1 0-1 16,-7 1 6-16,-4-2-6 15,-4-1 0-15,-4 0 0 16,-8 2 0-16,-4-2 0 15,-6 0 2-15,-5 0 0 16,-7 0 5-16,-2 0 5 16,2 0 11-16,-3 0 6 0,2 0-17 15,5 0-6-15,5 0 4 16,3 0-10-16,8 0 1 16,2 0-1-16,2 0 0 15,4 0 1-15,1 0-1 16,1 0 1-16,3 0-1 15,-1 4 0-15,1-1 0 16,3-1 0-16,-1 3 0 16,1-1 1-16,-6-1-1 15,1 1 0-15,-5 1 0 16,-2-5 0-16,0 2 0 16,-5 1-5-16,0-3 5 0,-1 0 0 15,2 1-7-15,-2-1 5 16,4 0-12-16,2 0 8 15,7 3 6-15,1-2 0 16,9 2-1-16,0-2 1 16,6 2-1-16,0-2 0 15,2-1-1-15,0 2 2 16,2 0-1-16,-2-2-11 16,-2 0-1-16,2 3 13 15,0-3-1-15,-2 0-1 16,-2 2 2-16,0-2-1 15,-4 0-6-15,-3 1 6 16,-3-1-9-16,-3 0 9 0,-1 0-7 16,-5 0 6-16,-2 0 1 15,-2 0 0-15,-2 0 0 16,-4 0 0-16,0 0 0 16,-4 0 1-16,1 0 1 15,-5 0 0-15,1 0 0 16,-1-1-1-16,-4-1 2 15,3-1-1-15,-2-1 0 16,-1 3 8-16,1-3-9 16,-2 1 1-16,3-1 7 15,-2 3-6-15,3-2 5 16,1 3-7-16,5 0 0 16,1 0 2-16,4 0-2 15,4 0 0-15,2 0 1 16,0 0 0-16,2 0 0 0,0 0-1 15,0 0 1-15,1 0-1 16,1 0 0-16,-2 0 0 16,3-2-1-16,-3 2 1 15,-5 0 0-15,1 0 0 16,-5-4 1-16,-1 3 5 16,-4-1-6-16,-1 0 1 15,-5-3 8-15,0 1-9 16,-4 1 0-16,2 1 0 15,-5-3 2-15,-3 1-2 16,2 0 0-16,-3 0 7 16,-2 0-4-16,2 0-3 0,-6 2 0 15,5-1-1-15,-1 0 2 16,-3 1-1 0,3-2 0-16,0 2 0 0,4 0 1 15,1 1 0-15,5 1-1 16,1-3 6-16,3 3-6 15,1 0 1-15,2 0-1 16,0 0 0-16,3 0 9 16,3 0-8-16,1 0 7 15,5 0 1-15,2 0-9 16,2 0-6-16,3 0 6 16,-3 0 0-16,0 0 0 15,-5 3 0-15,-1-2 1 0,-3-1 0 16,1 2-1-16,-4-2 1 15,-1 0 0-15,-2 0 0 16,0 0 1-16,-3 0-2 16,0 0 0-16,1 0 2 15,-4 0-2-15,1 0 0 16,1 0 0-16,-1 0-1 16,0 0 0-16,3 0 1 15,0 0-6-15,5 0 5 16,5 0-13-16,3 0 1 15,6 0 5-15,6 0-3 16,3 0-5-16,7 0-5 16,6 2 10-16,7 4 10 0,8 0 1 15,6 0-11 1,0 2 1-16,1-2-2 0,2 1 3 16,-4-5-13-16,0 5-5 15,2-2 9-15,-2-1-3 16,1 1 8-16,-5 0-3 15,-4-4-2-15,-2 2 8 16,-5-2-3-16,-4-1-7 16,-7 0 13-16,-5 0 1 15,-4 0 6-15,-6 0 0 16,-5 0 1-16,0 0 0 16,-2 0-1-16,-3 0-6 15,3-1 6-15,-3-2 1 16,3 2 0-16,1-2-1 15,4 1-1-15,1 2 1 16,5 0 0-16,3 0 8 16,2 0-7-16,3 0-1 0,-2 0 0 15,-1 0 0-15,4 0 2 16,-5 0 0-16,-5 0-1 16,0 0-1-16,-6 0 1 15,-9-4 6-15,-6 1-6 16,-7-2 1-16,-5-4-1 15,-4 4-1-15,-5-2 6 16,-1 0-6-16,-2-3 10 16,-1 2-9-16,3 0 0 15,1 0 0-15,5 3 0 16,2-4-1-16,6 3 0 16,3 2-11-16,2-4 10 0,7 3 1 15,1-4-7-15,0 1 6 16,2 2 0-16,-1-2-4 15,0 0 4-15,-4 1-4 16,-1 4 5-16,2-1-1 16,-6-1 2-16,1 5-2 15,-5 0-3-15,1 0 4 16,-3 0 2-16,-2 0-1 16,1 0 0-16,-1 0-1 15,1 5 0-15,3-3-1 16,-3 3 1-16,4-2 0 15,-2-1 0-15,-1 2 1 16,2-2-1-16,-5 2 0 0,4 1-6 16,-4-5 5-16,-2 5 0 15,0-1 0-15,0-1 0 16,0 0-5-16,-1 1-4 16,0 0-10-16,0-1 11 15,-1-3 2-15,-2 3-2 16,0-1 6-16,-4 0-4 15,4-2-2-15,-2 0 9 16,0 0 0-16,1 0 0 16,1 0 0-16,2 0 0 15,-1 0 0-15,0 0-1 16,0 0 2-16,1 0-1 16,-2 0 0-16,2 0 0 15,-2 0 0-15,2 0 0 0,2 0 0 16,0 0 8-16,3 0-2 15,1 0-5-15,-1 0-1 16,-1 0 0-16,1 0 1 16,0 0-1-16,-1 0 2 15,0 0-1-15,1 0 8 16,3-4 3-16,-1 1 4 16,2 0 0-16,2-1 1 15,-3 0-16-15,4 1 25 16,-1-2 6-16,0 3-13 15,3 0-9-15,-3-1-4 16,0 3 1-16,1-5 4 16,-4 3-10-16,3 0 10 0,-2 0 5 15,-2 0 6-15,0 0-9 16,-1 0 4-16,-1 2 1 16,-1-3 2-16,0 3-1 15,-2 0 7-15,-2 0-1 16,-3 0-15-16,-2 0 8 15,-5 0 19-15,-3 0-15 16,-5 0 3-16,-3 0 1 16,-5 0-7-16,-3 0 6 15,0 0-4-15,0 0-1 16,0 0-8-16,0 0-12 0,0 0 0 16,0 0 0-16,0 0-22 15,0 0-13-15,-35-14-77 16,-3 2-145-16,-8-13-507 15</inkml:trace>
  <inkml:trace contextRef="#ctx0" brushRef="#br0" timeOffset="46393.9954">868 14645 188 0,'0'0'196'16,"0"0"-147"-16,0 0-1 16,0 0 64-16,0 0-67 15,0 0-9-15,0 0-9 16,-10-12 7-16,10 12-3 15,-4 0 14-15,0 0 6 16,-4 0-28-16,-3 0-23 16,-7 0 1-16,-1 0 0 0,-2 0 0 15,0 0 11 1,4 3 8-16,1 1 2 0,3 1-15 16,7 0 6-16,2-5 14 15,4 0-16-15,0 2-10 16,0 0-1-16,14 0 39 15,13 1 6-15,7 0 4 16,8-1-10-16,3 2-17 16,3-4-13-16,0 4-8 15,0-4 9-15,-1 2-10 16,-3 0-1-16,-3 1-6 16,-1 0 6-16,3-1 1 15,-1 0 10-15,7-2-10 16,2 0 0-16,2 0 0 15,8 0 0-15,-1 0 1 16,2 0-1-16,3 0 3 16,-1 0-3-16,-1 0-1 0,1-4 1 15,-4 2-13-15,4-2-6 16,-7 2-10-16,-1 0-10 16,-3-2 1-16,-3 4 18 15,-6 0 20-15,-2-4 6 16,-1 4-6-16,0-2-1 15,3 2 1-15,2-3 5 16,3 0-4-16,0 1 7 16,2-2-8-16,2-1 0 15,0 0 8-15,-3 1-8 0,-3 1 0 16,0 3 3 0,-4-5 3-16,-4 3-6 0,1 2 0 15,-1-2 4-15,-1 2-4 16,-1 0-5-16,1 0 4 15,3 0-4-15,-4 0 5 16,5 0 1-16,1 0-1 16,1 0 1-16,1 0-1 15,2 0 1-15,2 0-1 16,2 0 0-16,-2 0 0 16,1 0 0-16,-2 0 0 15,1 0 5-15,1 0-5 16,-2 0-3-16,2 0 3 15,-6 0 0-15,3 0 0 16,-3 0-1-16,1 2 1 0,-1 5 0 16,4-7-8-1,-4 3 8-15,2-1 0 0,-1 2 0 16,2-1 0-16,0 2 0 16,2-5-12-16,1 2 12 15,0 0 7-15,3 0-6 16,2-2-1-16,1 2 1 15,2-2-1-15,-4 0 0 16,4 1-1-16,-2-1-6 16,2 3 7-16,-2-1 0 15,-2 2 8-15,1-4-8 16,1 4 0-16,0 0 0 16,2-1 8-16,0 0-8 0,2-1-8 15,0 0 8-15,3 3 11 16,-1-5 1-16,-1 3-6 15,3-1 8-15,-2 0-2 16,-4 0-11-16,2-2 20 16,-2 3-12-16,0 2 0 15,1-1 5-15,-5-2 1 16,0 4-8-16,0-4 12 16,0 2 0-16,-3 0-5 15,2-4-7-15,1 0 14 16,-1 0-4-16,1 0-8 15,-1 0 1-15,3 2-4 16,2 0 2-16,0 1-8 0,2 0 8 16,2-1 1-16,1 0-9 15,1-2 0-15,1 5 10 16,2-5-9-16,-2 0 7 16,1 0-8-16,1 0 10 15,0 0 3-15,0 0-12 16,0 0-1-16,-2 0-7 15,-3 0 7-15,3 0-1 16,-3 0 1-16,0 0 0 16,-1 0 15-16,1 0-15 15,-2 0 0-15,0 0 0 16,-1 0 0-16,-1 0-1 16,-5 0 0-16,1 0 1 15,-1 0 0-15,-3-5 0 0,5 5 15 16,-1 0-14-1,-2 0 5-15,2 0-4 0,2 0-1 16,-2 0 5-16,1 0-6 16,1 0 7-16,0 0 10 15,-3 0-6-15,3 0-10 16,-3 0 23-16,1 0-12 16,-1 0 7-16,0 0-9 15,2 0-10-15,-2 0 0 16,-1 0 1-16,5 0 6 15,-3 0 3-15,-1 0-9 16,3 0 12-16,0 0 3 16,2 0-15-16,2 0 9 15,2 0 9-15,1 5-18 16,-1-2-1-16,2-3 13 0,1 5-12 16,-2-4 10-16,2 2 8 15,-7-2-17-15,-1 3-1 16,-6-4-1-16,-1 0 9 15,-4 0 6-15,-3 0 5 16,-3 0-4-16,-5 0 3 16,-3 0-4-16,-3 0-1 15,-5 0-13-15,-3 0 7 16,-4 0-2-16,-5 0-6 16,-4 0-1-16,-4 0-9 15,-4 0-25-15,0-8-41 16,-18 2-93-16,-5-6-333 0</inkml:trace>
  <inkml:trace contextRef="#ctx0" brushRef="#br0" timeOffset="49201.6499">10853 14752 45 0,'0'0'231'16,"0"0"-162"-16,0 0-30 16,0 0 45-16,0 0-1 15,0 0-11-15,0 0-24 16,30 0 7-16,-20 0 10 16,-1-3-3-16,0 3 29 15,0-5-6-15,2 3-30 16,0 0-11-16,2 2-11 15,1-1 13-15,5 1-5 16,8 0-9-16,4 0-9 16,6 0-12-16,4 0-10 0,4 0 0 15,4 0-1 1,7 0-4-16,5 0 3 0,5-2 2 16,5-1 0-16,5-1-1 15,5 0-2-15,3 0-5 16,5 0 7-16,0 0 1 15,7 2 10-15,1-2-11 16,1 0 0-16,2 4 0 16,2 0 0-16,-1 0 4 15,-3 0-4-15,-1 0-5 16,-1 0 5-16,-2 0 0 16,-3 0-10-16,-2 0 10 15,1 0 0-15,-1 0 0 16,-2 0-16-16,0 0-23 15,-2 0 17-15,-2 0-5 0,-4 0 11 16,2 0-9 0,-4 0-1-16,2 0 25 0,-2-4-9 15,4 0 9-15,0-1-6 16,-2 5 1-16,4-7 12 16,0 3-2-1,-3 0 14-15,-2 2-18 0,0 0 10 16,-5-2 2-16,4 4-2 15,-2-4 3-15,-2 4-7 16,3 0 1-16,-3 0-8 16,2 0 1-16,-2 0-2 15,1 0-2-15,-1 0 4 16,5 0 12-16,0 0-12 16,0 0-7-16,2 0 7 15,1 0 10-15,-1 0-10 0,0 0 1 16,-2 0 4-1,-2 0-5-15,-1 0 0 0,-1 0 12 16,0-6-12-16,-5 0 10 16,2-1-9-16,-3-2 14 15,-2 1 8-15,-3 2 2 16,-5 0-18-16,-2 4 13 16,-4-2-5-16,0-2-7 15,-3 2 3-15,2 2-10 16,0-2 17-16,3 2-2 15,0-3 7-15,-2 5 7 16,2-3-22-16,2 3 6 16,0 0-14-16,0 0 0 15,-3 0 6-15,3 0-6 0,0 0 0 16,-1 0-12-16,1 0 4 16,2 0 7-16,-1 0 0 15,-1 3-8-15,0-3 8 16,0 5 0-16,0-5 0 15,0 2 1-15,-2 2 0 16,1-1 0-16,-3 3-2 16,3-3 2-16,-1 1-1 0,1 0-1 15,1 0 2 1,2 0 5-16,2-2 1 16,-2 3-6-16,0-2-5 0,2 3 5 15,-2-3 6-15,2 4-6 16,3-1-6-16,-3-2 6 15,2 2 7-15,-1-2-7 16,1-4-7-16,0 0 7 16,-2 0-1-16,3 0-4 15,1 0-8-15,-1 0 12 16,-1 0 0-16,-2 0 0 16,-2 0 0-16,-2 0-10 15,0 0 11-15,0 0 12 16,1 0-12-16,2 0 12 15,1 0-12-15,-3 0 1 16,1 0 0-16,3 0-1 0,-6 0 6 16,1 0-6-16,0 0-8 15,0 0 8-15,2 4 6 16,-2 0-6-16,4-2-1 16,2 2 1-16,-3 1-1 15,0-5 1-15,1 3 0 16,-2-1 0-16,0-2-5 15,2 0 3-15,1 0 1 16,-1 0 0-16,2 0-5 16,1 0-1-16,-2 0 5 15,4 0 2-15,1 0-1 16,-2 0-8-16,3 0-5 0,-2 0 13 16,-1 0-6-16,-4 0 1 15,1 0 6-15,-6 0 0 16,-1 2 6-16,-5 3-4 15,-2 0-1-15,-5-1 0 16,1 1 9-16,-6-2 6 16,-2 3-6-16,4-2 12 15,-1-2-9-15,2 3-2 16,0-3-11-16,3 1 9 16,-2 4 3-16,4-7-2 15,-2 3-10-15,-1-1 13 16,-1 2-12-16,1 0 0 15,0 0 6-15,3 0-7 16,-1-4-1-16,-1 0 1 16,1 0-5-16,1 0 5 0,-3 0 1 15,0 0 0 1,-1 0-1-16,0 0-1 0,-3 0-7 16,3-4 6-16,-3 0-12 15,-1 3 8-15,-1-2-3 16,0 3 2-16,-2-1 7 15,-3 1 1-15,0-3-1 16,-2 1 6-16,0 2 6 16,0-3 4-16,-3-2-6 15,3 1 1-15,2 3 5 16,0-4-8-16,2 3-7 16,1 0 6-16,3 2-7 15,-2-4 11-15,1 4-4 0,-1-4 2 16,2 0 14-1,-6 3-4-15,-1-2 1 0,0 1-8 16,-1-2-11-16,-1-1 11 16,1-2-12-16,2 2 1 15,0 5 6-15,4-5-7 16,-2 3 0-16,0 2 0 16,1 0 0-16,-1 0 1 15,0 0-1-15,-1 0 0 16,3 0 1-16,0-2-1 15,4 2 1-15,1 0 0 16,0 0-1-16,5 0 0 16,-1 0 0-16,0 0 0 15,1 0 0-15,0 0 0 0,-1 0-1 16,2 0 1-16,-4 0 0 16,-5 0 0-16,-1 0 0 15,-7 0 0-15,-2-2 9 16,-9-2-8-16,-5 2 5 15,-6 0 10-15,-5 2 0 16,-2 0-16-16,0 0-9 16,0 0-23-16,-36 0-64 15,5 0-87-15,-7 0-327 0</inkml:trace>
  <inkml:trace contextRef="#ctx0" brushRef="#br0" timeOffset="52832.757">1029 15395 61 0,'0'0'124'0,"0"0"-100"15,0 0 31-15,0 0 22 16,0 0-18-16,0 0-17 16,-22-5-22-16,20 3 22 15,-3 0 8-15,-1 2 4 16,3 0 0-16,-1 0-5 15,-3 0-18-15,-2 0-10 16,2 0-12-16,-4 0 8 0,2 0-2 16,-1 0-8-16,5 0 28 15,-2 0 7-15,3 0 8 16,2 0 1-16,2 0-15 16,0 0-19-16,0 0-7 15,0 0-10-15,0 0 13 16,0 0-12-16,0 0 7 15,0 0 9-15,6 0-4 16,5 0 10-16,7 0-3 16,2 0-5-16,6 0-4 15,6 0-8-15,4 0-1 16,4 0-3-16,0 0 2 0,5 0-1 16,-1 0 5-1,1 0-5-15,1 0 0 16,-1 0-1-16,0 0 1 0,0 0 7 15,-3 0-7-15,0 0 0 16,1 0 0-16,-1 0 0 16,-1 0 0-16,2 0 1 15,-1 0-1-15,4 0 1 16,-2-3 0-16,1-2-1 16,1 5-7-16,1-4-1 15,0 0-2-15,0 0-8 16,-1 1-2-16,-3 0 3 15,0 3 2-15,-1-3 1 16,-4 3 2-16,-1-6-1 16,-4 5 12-16,-1-1-1 15,-1 0 1-15,-3 0 0 16,2 0 1-16,3-3 1 0,-1 5 0 16,3-3 5-16,2-1-4 15,-3 2-2-15,0 2 6 16,2-3-5-16,-3 3-1 15,0 0 0-15,1 0 7 16,0 0-7-16,0 0 0 16,1 0 1-16,0 0-1 15,3 0 1-15,5 0-1 16,-1 0 0-16,2 0 0 16,1 0 0-16,2 0 0 15,0 0 0-15,0 0 0 16,-3 0 0-16,0 0 0 15,0 3 0-15,5-3 5 0,-5 2-5 16,3-2 0-16,-1 0 0 16,2 0 1-16,-2 0-1 15,3 0 1-15,0 0-1 16,2 0 0-16,1 0 0 16,2 0 0-16,-7 0 1 15,4-5-1-15,-7 5 0 16,-1 0 10-16,-1-5-2 15,-3 1 10-15,3 0 9 16,-2 3-8-16,0-5-10 16,4 3 10-16,-4 3 2 0,-1-4 0 15,2-3-1 1,-1 6 2-16,2-1-4 0,-1 2 10 16,-1-2-18-16,-3 2-7 15,1 0 6-15,-2 0 1 16,0 0-9-16,-1 0 15 15,-2 0-15-15,1 0 0 16,3 0 0-16,-4 2-1 16,4 0 0-16,1-1 1 15,0 2 5-15,5 1-6 16,-3-4 0-16,5 4 1 16,-3-2-1-16,2-1-1 15,-1 2-6-15,-1 1 6 16,1 0-14-16,1-4 14 15,-2 4 1-15,3-4-6 16,-3 0 6-16,0 0 1 0,1 5-1 16,-3-5-1-16,0 0 1 15,0 0 0-15,-3 0-5 16,2 3 5-16,1 1 1 16,0-2 6-16,1 1-7 15,-1 2 1-15,-1-3-1 16,4 2 0-16,-3-2 0 15,0 5 1-15,3-7-2 16,-1 3 0-16,3-3 0 16,5 3 1-16,1 0 0 15,6 1 0-15,-1 0 0 16,1-4 0-16,1 4 1 16,0-4 0-16,0 5 8 0,-1-5-8 15,0 0-1-15,1 3 6 16,-2-1-4-16,2 0-2 15,-3-2 8-15,-1 0 2 16,2 2-9-16,0-2 19 16,-3 0-2-16,0 0 1 15,-1 0 10-15,-3 0-18 16,-1 0 8-16,2 0-6 16,-4 0-5-16,-1 0-6 15,-1 3-1-15,-1-3 8 16,-2 0-1-16,-1 0-7 15,2 0-1-15,-2 5 1 16,0-5 0-16,-1 2 5 0,1-2-5 16,0 2-1-1,6 0 0-15,-2 0 0 0,1 5 10 16,4-7-9-16,0 3-1 16,1-3 12-16,2 4-11 15,2-4-1-15,-1 4 0 16,-1 0 1-16,1-2 0 15,-1 2 1-15,-1 1-1 16,-2-5 13-16,0 0-14 16,1 0 1-16,-5 0 10 15,1 0-10-15,0 0 12 16,-1 0-2-16,2 0-10 0,2 0 11 16,-1 0-5-1,4 0-5-15,0 0 9 0,-2 0-4 16,0 0-6-16,1 0-1 15,-2 0 0-15,-1 0 0 16,2 0 9-16,-1 0 0 16,-2-5 0-16,-3 1-2 15,-1 2 6-15,-1 1-1 16,-4-2-1-16,3 1 3 16,-4 0-13-16,1-2 0 15,-3 1 12-15,1-3-4 16,0 5-8-16,-2-3 15 15,-2 2-1-15,2 0 4 16,-2-3-6-16,1 5-4 16,0 0-3-16,1 0-5 0,-1 0-1 15,-1 0 6-15,6 0-6 16,-3 0 2-16,1 0-1 16,-1 0-1-16,1 0 7 15,2 0-7-15,0 0 0 16,-3 0 0-16,1 0 2 15,2 0-2-15,-2 0 6 16,0 0-5-16,-3 0 11 16,-1 0 1-16,-2 0-4 15,-3 0 9-15,-4-5-7 16,-4 3 22-16,-1-3 4 16,0 5-9-16,-2-5-4 15,-1 5-12-15,-1-4-11 16,-3 4 0-16,-2 0 0 0,-2 0-1 15,-5 0-5-15,0 0 4 16,-2 0-7-16,0 0-39 16,0-4-51-16,-33 0-63 15,-4-2-72-15,-9-4-458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3:59:36.145"/>
    </inkml:context>
    <inkml:brush xml:id="br0">
      <inkml:brushProperty name="width" value="0.05292" units="cm"/>
      <inkml:brushProperty name="height" value="0.05292" units="cm"/>
      <inkml:brushProperty name="color" value="#FF0000"/>
    </inkml:brush>
  </inkml:definitions>
  <inkml:trace contextRef="#ctx0" brushRef="#br0">4110 8136 172 0,'0'0'144'0,"0"0"-144"0,0 0 1 16,0 0 16-16,0 0 72 16,0 0-27-16,11-19 9 15,-7 13-32-15,1-1 4 16,0 2 9-16,-3 1-39 16,2-1-11-16,-2 2 8 15,-2 3 16-15,0 0 13 16,0 0 23-16,0 0 10 15,0 0 22-15,0 0-9 0,0 0-15 16,0 0-4-16,0 0-19 16,0 0-8-16,0 0-10 15,-2 0-22-15,-7 0 8 16,-7 0-8-16,-2 0 2 16,-3 0 1-16,-6 0-10 15,-2 0 1-15,-3 0 8 16,-3 0-8-16,2 0 0 15,-4 0 0-15,4 0 0 16,-1 0 7-16,2 0-8 16,4 0 1-16,-1 0 14 15,2 0 8-15,4 0-8 16,0-2-2-16,1-2-12 16,4 1 14-16,0 0-5 15,2 1-9-15,3 0 7 0,-3 0-8 16,3-1 10-1,0 3-10-15,-3 0 0 0,3 0 0 16,-3 0 0-16,1 0 1 16,-1 0-1-16,0 0 1 15,1 0 0-15,2 0-1 16,-3 0 1-16,3 0-3 16,-3 0 3-16,-1 3-1 15,2 1 0-15,2 1 0 16,-1 4 1-16,2-3-1 15,0 2 0-15,1 1-1 16,-3-2 1-16,3 3-1 16,0 4 1-16,-2 1 0 0,2 2 6 15,-3 4-6 1,1 2-1-16,0 2 1 0,-2 3 0 16,3 2 0-16,1 0 1 15,-3 4-1-15,4 0 10 16,0 1-9-16,-1 2-1 15,5 1 14-15,-1 0-13 16,2 0 1-16,3-2 9 16,0 3-5-16,2-3 3 15,-3 0-8-15,3 0-1 16,-2-4 18-16,2-3-17 16,-2-4 6-16,2 1 3 15,0-2-9-15,-3 0 0 16,3 2-1-16,0 0 1 0,0 1 7 15,-1 1-8-15,1-2 0 16,-2 1 0-16,2 0 0 16,-2 1 0-16,-1-1 0 15,1 2 0-15,2-3 4 16,-2 2-4-16,0-2-1 16,-1 1 1-16,0-2-1 15,-1 1 1-15,0 0 0 16,0 3 0-16,-4-1 0 15,7-2 0-15,-3 2 0 16,1-4 0-16,0 0 0 16,1-4 1-16,2-3-1 15,-2-2 0-15,2-1 4 16,0-4-4-16,0 0 0 16,0-1-1-16,0 0 1 0,0-1 0 15,0-2 0 1,0 3 0-16,0-2 2 0,0 0-2 15,0-2-1-15,0 2 1 16,0 2-1-16,2 2 0 16,6 1 1-16,-3 2 0 15,5-1 1-15,0 1-1 16,2 3-1-16,1-3 0 16,-1-1 0-16,1-1 1 15,-3 0 0-15,5-1-2 16,-2-1 1-16,0-1 1 15,1 0 0-15,0 0-1 16,-2 0 1-16,1-1 0 0,-1 2 0 16,1-1 0-16,1 4 1 15,1-4-1-15,1 1-1 16,-1 1 1-16,1-1-1 16,-3-2 1-16,3 2 0 15,-5-3 1-15,3 0-1 16,-3 0 0-16,0 2 0 15,0-3-1-15,0 2 1 16,0 1 0-16,-1-2 0 16,0 0 0-16,-1 2 0 15,3 1 0-15,-5 0 0 16,5 0 0-16,0 0 0 16,1 2 0-16,0-2-1 15,-1 0 2-15,1 1-1 16,1-1 0-16,-4-3 0 0,4 3 1 15,-1-1-1 1,1 0 1-16,3 0 5 0,2 0-6 16,-2 0 9-16,1-1-9 15,2-1 0-15,2 1 5 16,3 2-5-16,2-1 8 16,-1-2-1-16,6 2-7 15,-1-1 6-15,0-2-6 16,0 0 0-16,0-3 4 15,3 2-4-15,-1-3 0 16,0 0 1-16,2-2-1 16,2 0 8-16,1 3-8 0,0-3-5 15,-1 0 5-15,4 0 1 16,1 0-1-16,0 0 1 16,4 0-1-16,-1 0 1 15,3 0-1-15,-1 0-1 16,1 0 1-16,0 0-9 15,0 0 9-15,2 0 0 16,-2 0-6-16,1 0 6 16,2-3 0-16,2-1 0 15,-3 2 0-15,0-1 0 16,-1 3 0-16,-3 0 0 0,1 0-1 16,-2 0 1-16,0 0-1 15,-3 0 1-15,0 0-1 16,-2 0 1-16,0 0 0 15,-2 0 0-15,-3 0 0 16,4 0 1-16,-3 0-1 16,-3 0 0-16,2 5-1 15,1-3 1-15,1 0 0 16,-1 1 0-16,3-3 0 16,-2 0 1-16,1 0-1 15,1 0 0-15,-2 0 0 16,-1 0 0-16,-3 0 0 15,-1 0 0-15,1 0 1 16,-2 0-1-16,0 0 0 16,0 0-4-16,-2 0 4 0,2 0 0 15,-2 0 1-15,0 0 0 16,0 0-1-16,-1 2 0 16,2 1 0-16,2-1 0 15,-1-2 0-15,0 0 0 16,4 2 0-16,0-2-1 15,2 0 1-15,1 0 0 16,2 0 0-16,1 0 0 16,1 0 0-16,0 0 1 15,1 0-1-15,1 0 0 16,-1 0 0-16,1 0 0 16,1 0-1-16,-1-2 1 0,1 0-1 15,-1-3 1-15,1 5 0 16,2-3 0-16,2-1 0 15,-2 2-1-15,3-1 1 16,0 2 0-16,0-1 6 16,-2 2-6-16,1-2-6 15,0 2 6-15,0-3 0 16,0 3 1-16,-1 0-1 16,1-1 0-16,1 1 5 15,0-2-5-15,-4 2 1 16,3 0-1-16,-3 0 0 15,0 0 0-15,-2 0 1 16,-3 0 0-16,-2 0 12 0,-1 0-13 16,-2 0 1-16,2 0 6 15,-2 0-7-15,-3 0 1 16,2 0-1-16,-1 0 0 16,-2 0 15-16,0 0-14 15,0 0-1-15,-1 2 7 16,2-1-6-16,-1-1 1 15,2 3 3-15,1-3-4 16,1 0 7-16,-1 2-8 16,1-2 0-16,-1 0 9 15,1 0-9-15,-2 0-1 16,-1 0 1-16,3 0 0 16,-1 0 1-16,1 0 0 15,2 0 0-15,-2 0 6 16,1 0-6-16,1 0 4 0,1 0 1 15,-2 0-6 1,1 0 0-16,0 0-1 0,0 0 0 16,0-2 1-16,-3 2 0 15,3-3 1-15,0 3-1 16,-2 0 1-16,2 0 6 16,0 0-7-16,-4 0 1 15,4 0 7-15,-1 0-7 16,-1 0 6-16,-1 0-7 15,3 0 7-15,-2 0 2 0,2 0-9 16,-3 0 0 0,1 0 7-16,-1 0-6 0,1 0-1 15,0 0 8-15,-2 0-7 16,-2 0 9-16,0 0-10 16,-1 0 1-16,-3 0 9 15,0 3-9-15,-1-3-1 16,-5 0 8-16,0 0-7 15,1 0 6-15,-5 0-7 16,4 0 0-16,-4 0 13 16,1 0-12-16,0 0 1 15,-3 0 5-15,0 0-6 16,3 0 8-16,-2 0-8 16,2 0 0-16,-2-3 9 15,2-2-10-15,3 1 0 0,-1-2 1 16,2 0-1-16,-1-2 2 15,1 1-2-15,2 0 0 16,-2-1 0-16,2 0 0 16,0-1 1-16,-1 0 6 15,3-1-7-15,-3-1 0 16,3 0 0-16,-2-3 0 16,-3 2 5-16,2-3-4 15,-5-1-1-15,5-2 1 16,-4-2 9-16,0-1-2 15,0-5-2-15,-3-1-5 16,3-4-2-16,0-6 1 16,-1 1-2-16,-1-2-5 0,-2-1-4 15,-1 2 11 1,-3-1 0-16,-2 1 0 0,0-1 15 16,1 0-15-16,-3-2 1 15,-1-3 3-15,1 2-4 16,-1-3 0-16,3-3 0 15,-4 1 0-15,3 2 0 16,-4-2 0-16,1 4 0 16,-3 2 0-16,1 2 1 15,0 2 8-15,-2 2-4 16,1 1-4-16,-3 1 9 16,2 1-9-16,-2-1 7 15,0 1 3-15,0-1-4 16,0 0-6-16,0 0 4 15,0-3-4-15,0 4 6 0,0-3-7 16,0 2 1-16,0-1 5 16,0 4 2-16,0-1-7 15,0-1 7-15,0 4-8 16,0-4 15-16,0 1-15 16,-2 0 0-16,-3 0 0 15,-2 0 1-15,-3 2-1 16,-2 2 1-16,-3 2-1 15,-3 2 11-15,-3 0-11 16,0 1 1-16,-3 3 6 16,1 1-7-16,-4 3-2 15,-3-4 0-15,0 5-6 0,-4 0 8 16,-3-4 0-16,-9 1 0 16,0-2 0-16,-5-2-2 15,-5-2 2 1,-2-1 1-16,1-2 0 0,0-3-1 15,4 1 0-15,1 2 0 16,6-1 0-16,3 4 1 16,3 1-1-16,3 3 0 15,3 4 0-15,1 3-2 16,-3 2-2-16,0 5-6 16,-2 0 8-16,-1 4 2 15,-4 0-6-15,-4 0 5 16,0 0 1-16,-4 1 0 0,0 5 0 15,-6-1 0-15,2 0-1 16,-5-4 2-16,-2 2-1 16,-3-2 1-16,-2-1-1 15,-6 0 9-15,3 0-9 16,-5 0-3-16,-1 0-3 16,-5 0 6-16,4 0 0 15,-4 0 1-15,4 0-1 16,-2 0 7-16,6 0-7 15,-1 0-5-15,3 0 3 16,2 0 2-16,2 0 0 16,0 2 1-16,0 2-1 15,7 3 6-15,0-4-6 16,2 4-7-16,4-3 7 16,-2 1 0-16,1 1 2 0,-1-1 4 15,-4 1-6-15,0-5 0 16,-5 3 0-16,-4-1 0 15,-2-3 1-15,-3 2-1 16,-1-2 1-16,1 0-1 16,0 0 0-16,-1 0 2 15,0 0-2-15,0 0 1 16,1-2 2-16,-1-2-2 16,2-3-2-16,1 4 1 15,1-4 0-15,0 3-1 16,3-1-4-16,6 1 5 15,1-1 7-15,11 3-7 0,-2-1 0 16,5 1 0 0,3-3 0-16,1 3 1 0,1-2-1 15,2 3 0-15,5-2 6 16,-2 2-5-16,1-2-1 16,1 1 0-16,2 0 0 15,-3 0 5-15,0 1-5 16,-2-5 0-16,1 5 5 15,-3-1-5-15,-1 0-1 16,-1-2-1-16,-2 0 2 16,-1 0 0-16,-4-2 0 15,0 0 2-15,-1 0-5 16,0 1 3-16,0-2 0 0,2 2 1 16,7-4 1-16,-1 3-2 15,4-2 0-15,2 2 1 16,3 0 0-16,4 2-1 15,0 2 0-15,4 0 0 16,1 2-7-16,4 0 7 16,-1 0 0-16,2 0 0 15,-1 0-6-15,-1 0 6 16,2 0-1-16,-2 0 1 16,-1 2 0-16,-3 4 0 15,-1 0 0-15,-4 3 0 16,0-2 0-16,-1 0 0 15,-3 4 0-15,-2-1 0 16,1 2-1-16,-3 2 0 16,0-3 1-16,-2 2-2 0,2-1 2 15,2 0 1-15,0 0-1 16,6-2 0-16,-4 1-1 16,5-1 1-16,0 0 0 15,5-1 0-15,-1-1-1 16,5 1 1-16,0 0-1 15,2-2 1-15,3 0 0 16,1 2-1-16,-1-4 1 16,1 2 0-16,0-1 1 15,1 1-1-15,0-2-2 16,2 4 1-16,-3-4 0 16,4 2 1-16,-2 0 0 15,1-3 1-15,2 0 1 16,0 0-2-16,0 0-1 0,-1-1 1 15,5 3-2-15,-5-4 1 16,0 5 0-16,1-2 1 16,-3-2 1-16,-2 1-1 15,-1 0 0-15,-2 0 3 16,-3 0-3-16,-3 0 0 16,1 2 0-16,2-2 1 15,0-2-1-15,5 2 0 16,3-2-1-16,3 1 0 15,5-1-43-15,2-2-66 16,2 0-65-16,0 0-110 0,0-2-386 16</inkml:trace>
  <inkml:trace contextRef="#ctx0" brushRef="#br0" timeOffset="3664.8674">3149 10848 408 0,'0'0'179'16,"0"0"-150"-16,0 0-29 16,0 0 73-16,0 0 31 15,0 0-27-15,0-24-32 16,0 19-1-16,0 4 20 15,2-1 26-15,-1 0-18 16,-1 0-7-16,3 2-3 16,-3 0 5-16,0 0-10 0,0 0 1 15,0 0 16-15,0 0-1 16,0 0-8-16,0 0-15 16,0 0-18-16,0 0-4 15,0 0-28-15,0 7-11 16,8 10 11-16,-2 5 0 15,3 6 16-15,-1 3-6 16,4 0-10-16,-1 2 14 16,1-3-13-16,-2-4 0 15,-1-6 6-15,1-2-7 16,-2-4 2-16,-3-6 4 16,-1-4-6-16,0-2-8 15,1-2-2-15,4 0 10 16,8-16 7-16,12-14-7 15,12-12-17-15,10-11 4 16,9-5-3-16,7-2 15 16,5 0-12-16,3 2 12 0,1 4 0 15,0 8-8-15,-7 5 8 16,-6 7 1-16,-15 10 0 16,-7 7-1-16,-10 2 1 15,-9 8 0-15,-8 2 0 16,-8 1 1-16,-4 4 5 15,-2 0 5-15,0 0-10 16,0 0 5-16,0 0-6 16,0 0-21-16,0 0-12 15,0 0-55-15,-8 2-62 16,-8 6-96-16,-2 0-278 0</inkml:trace>
  <inkml:trace contextRef="#ctx0" brushRef="#br0" timeOffset="11547.5808">3142 12416 333 0,'0'0'139'16,"0"0"-106"-16,0 0-7 15,0 0 85-15,0 0 6 16,0 0-19-16,0-6-30 16,0 6 9-16,0 0 18 15,0 0-2-15,0 0-22 16,0 0-12-16,0 0-23 0,0 6-11 16,0 12 26-1,0 10 13-15,0 7 4 0,7 1-24 16,1 2-14-16,4 0 1 15,-1-5-15-15,1 0 6 16,-2-5-12-16,-1-5-3 16,1-2 8-16,-4-7-15 15,-2-2 2-15,1-4 5 16,-3-5-7-16,0 2 9 16,-2-3-9-16,0-2 0 15,2 0 11-15,-2 0-10 16,5 0 11-16,0 0-3 15,8-7 3-15,5-16-11 16,11-7-2-16,9-8-5 16,4-10 5-16,9-6-34 0,5-4 35 15,2-3 0-15,2 3-9 16,-5 4 2-16,-5 8 7 16,-8 11 0-16,-8 3 15 15,-8 13-7-15,-6 3 2 16,-9 5 7-16,-3 6-3 15,-6 3-7-15,-2 2-7 16,0 0 1-16,0 0-2 16,0 0-14-16,0 0-10 15,0 0-23-15,0 2-32 16,0 6-29-16,-20 4-148 16,0 0-141-16,-3-5-448 0</inkml:trace>
  <inkml:trace contextRef="#ctx0" brushRef="#br0" timeOffset="12213.0858">3238 12114 636 0,'0'0'185'0,"0"0"-143"16,0 0 4-16,0 0 129 15,0 0 7-15,0 0-98 16,0 0-52-16,0-6 4 15,0 6-11-15,0 6 0 16,0 11 43-16,0 10 21 16,2 4-37-16,1 6-5 15,4 3-18-15,-1-4 5 16,1 1-11-16,-1-5 0 16,3-5-17-16,-2-3-4 15,1-5 5-15,-3-3-5 16,-1-6-2-16,-1-5 0 0,-3-1 1 15,0-4 10-15,2 0-9 16,-2 0 6-16,5 0 6 16,6 0-3-16,9-21 7 15,14-13-18-15,10-15 1 16,14-11-2-16,7-8 1 16,11 0-12-16,-1 0 11 15,-3 6-1-15,-4 5 2 16,-7 11-1-16,-13 7 2 15,-9 7 17-15,-12 13-1 16,-14 6 1-16,-7 10 7 16,-4 0 0-16,-2 3 1 0,0 0-26 15,0 0-18-15,0 0 9 16,0 0-23-16,0 3-9 16,0 6 15-16,0 0-52 15,0 1-30-15,0 6-78 16,-2-4-167-16,-2-4-137 0</inkml:trace>
  <inkml:trace contextRef="#ctx0" brushRef="#br0" timeOffset="23160.9934">15340 8296 88 0,'0'0'91'0,"0"0"-82"16,0 0-8-16,0 0 44 15,0 0 70-15,0-8-71 0,0 6-33 16,0-2 41-1,0 1-16-15,0 1 0 0,0 2-13 16,0-2 26-16,0 2 13 16,0-1-17-16,0 1-15 15,0 0-4-15,0-2-13 16,0 2 9-16,-2-2 21 16,-2-1-24-16,-4 1-3 15,0 0-13-15,-5 2 11 16,-3-2-6-16,-5 2 0 15,2 0 2-15,-1 0 11 16,-1 0-4-16,3 0 2 16,3 0-11-16,0 0 0 15,-1 0 0-15,3 0-7 16,-3 0-1-16,3 0 0 0,-3 0 1 16,1 0 3-16,-2 4-4 15,2 1-1-15,-1-3 1 16,1 1 0-16,-1-1 0 15,1 0 1-15,1 1-1 16,0-2 10-16,2 2-9 16,-4-1 6-16,3-1 3 15,-1 1-9-15,1 0 6 16,2 3-6-16,-2-3-1 16,2 1 7-16,-3 0-7 15,3-2 0-15,1 2 0 16,2-2 0-16,-3 3 2 0,1-1-1 15,4-1-1-15,-3 1 6 16,3 2-6-16,-2-1 0 16,0 0-1-16,-1 0 1 15,1 0-1-15,-2 1 1 16,-1 4 0-16,0-2 0 16,0 2 0-16,0 0 1 15,2 3 5-15,-3-3-6 16,4 1 1-16,-1 0 0 15,0-1 0-15,-1 2 14 16,4-2-14-16,0 0 1 16,-2 1 18-16,2 0-19 15,2 2 5-15,-1-2-4 16,1 2-2-16,-3 3 10 16,2-3-10-16,-1 2 0 0,-1 1 1 15,-1 3 6 1,0 0-6-16,2 2 0 0,-3 1 0 15,3-2 9-15,-2 3-10 16,2 0 1-16,1 1 7 16,-1-2-8-16,0-2 1 15,-2 0 11-15,2 1-5 16,-1-6 6-16,0 5-7 16,-2-1-6-16,3 0 13 15,-3 0-12-15,3 0 0 16,-2 2 0-16,2-2 8 15,-1 3 11-15,1-2-17 16,1 1 14-16,3 1 4 16,-3 1-7-16,3-2 2 15,-3-1 3-15,3 4-3 0,-1-3-3 16,2 0-12-16,-1 0 7 16,0-2 2-16,-2 0-9 15,3-1 8-15,-3-3-2 16,2 3-6-16,-3-1 12 15,0 2-12-15,3 1 0 16,-2-4 12-16,-1 2-4 16,3-1-9-16,-2-2 6 15,2 2-5-15,-3 0 0 16,0-1-1-16,3 1 1 0,-2 2 11 16,-3 3-12-1,3-3 2-15,0-1 8 0,-2 2-10 16,2-1 10-1,0 2-9-15,-1-2-1 0,0 2 6 16,2-2-6-16,-3 2 0 16,2 0 11-16,0 0-10 15,1 0 4-15,-1 0-4 16,2 1 0-16,0-4 12 16,0 3-2-16,0-2-2 15,0-2 4-15,2 3-12 16,-3-3 7-16,3 0-8 15,0 0 0-15,-3 0 4 0,3-3-4 16,0 4 0 0,0-3 0-16,0 0 0 0,0-2 6 15,0 0-6-15,0 2-1 16,0-2 1-16,0 0-1 16,0 0 1-16,6 2 0 15,0 0 1-15,2 0 8 16,1 0-9-16,1 0-1 15,-1 0 1-15,-1 0 0 16,2 0 0-16,1-4 1 16,2 3 0-16,-2-4 5 15,4 2-6-15,-1-1 0 16,4-1 13-16,0 0-13 16,-1 1 0-16,1-2 2 15,1 0-2-15,0-1 7 0,3 0-7 16,1-1 0-16,0-3 1 15,-4 4-1-15,4-5 0 16,-1 1 0-16,-2 0 1 16,2 1 4-16,-1-2-5 15,-2 0 0-15,0-1-6 16,3-1 6-16,-3 3-1 16,2-1 0-16,-1-2-12 15,-3 2 13-15,4-1 0 16,-3 2 0-16,-1-1 1 15,1 2-1-15,-1-1-1 16,2 2 1-16,1-1-1 0,2 1 1 16,0 2-1-1,3-2 1-15,2 2 1 0,0-3-1 16,-4 2-1-16,3-3 1 16,-2 2-1-16,1-1 1 15,-3-1 0-15,0 2-6 16,0-1 5-16,3-2-4 15,0 0-6-15,-2-1 5 16,2-1-6-16,0 3 12 16,0-3-2-16,-3 2-4 15,0 0 6-15,0-2 0 16,1 2 0-16,1-2 1 16,0 2-1-16,1-2 0 0,0 2-1 15,2-2 1-15,-3 2 1 16,3 0-1-16,-3-2 0 15,1 2 0-15,-1-2 0 16,3 2 0-16,0-2 0 16,1 2 0-16,2-2 0 15,-1 0 0-15,2 0 0 16,0 0-1-16,1 0 1 16,-6 0 0-16,3 0 0 15,-1 0 1-15,2 2 0 16,-1-2-1-16,2 0-1 15,-4 0 1-15,1 2-1 16,-1-2 1-16,0 0 0 16,0 2 0-16,2-2 1 15,0 3-1-15,0-3-1 0,0 0 1 16,0 3-2-16,3-3 1 16,1 2 1-16,-2 0 0 15,2 0 1-15,1 1-1 16,-1-3-1-16,0 0 1 15,3 0-1-15,0 0-5 16,0 0 5-16,-1 0-6 16,-1 0 7-16,1 0 0 15,1 0 2-15,2 0-4 16,-2 0 2-16,-1 0 0 16,3 0-1-16,-5 0 1 15,4 0 0-15,-4 0 0 16,-2 0 0-16,3 0 0 0,-1 0 0 15,0 0 0-15,1 0-1 16,1 0 1-16,1 0 0 16,-2 0 0-16,1 0 1 15,1 0-1-15,-1 0 0 16,3 0 0-16,-2 0-1 16,0 0 2-16,1 0 4 15,-1 0-5-15,0 0-2 16,-1 0 2-16,4 0 0 15,1 0 0-15,-1 0 0 16,0 0 0-16,1 0 6 16,0 0-6-16,-3 0-6 15,2 0 6-15,-4 0 0 16,1 0 1-16,-3-3-1 0,1 1 0 16,-5 0 1-16,2 0-1 15,-2-1 0-15,-3 0 0 16,2 1 0-16,1 0 1 15,-3-2-1-15,1 2 0 16,2 0 0-16,0 0 0 16,3-2 0-16,-3 2 0 15,3 0-1-15,2 0 1 16,0 0 0-16,-2-1-1 16,2 3 1-16,-3-1 0 15,1-1-1-15,-1 0-2 16,0-2 2-16,-2 1-8 15,0 1 7-15,0-3-9 0,0 1 11 16,0 1-2 0,-2-4-5-16,2 3 7 0,-2 0-1 15,0-2 1-15,2 0 0 16,-1-1-6-16,-1 2 5 16,2-2 1-16,0 0-7 15,0 1 7-15,-2 2-2 16,-1 0-4-16,1 0 6 15,0 4 0-15,-2 0-1 16,-1 0 1-16,0 0 0 16,-1 0 0-16,2 0-1 15,-2 0 1-15,0 0-1 16,2 0 1-16,-1 0 0 0,1 0 0 16,-1 0 0-1,3 0-1-15,0 0 1 0,-1 5-2 16,1 2 2-16,2-1-1 15,-4 1 1-15,2-2 0 16,-3-1 0-16,0 1-1 16,-2 0 1-16,1 1 0 15,-3-2-1-15,-3-2 1 16,-1 0 1-16,2 0-1 16,-2 0 0-16,2-2 6 15,-2 2-6-15,0 0 0 16,3 0-1-16,2 1 1 0,-2-3-1 15,1 3 1-15,3-3 0 16,-1 2-2-16,0 0 2 16,1 0 0-16,0 1 0 15,4-3 0-15,-2 2-1 16,2-2 1-16,-2 0 0 16,-1 0-1-16,1 0 1 15,-3 0-2-15,0 0 2 16,1 0-1-16,-4 0 1 15,2-2-1-15,0-5 1 16,-2 2-1-16,5 0 1 16,-1-1-6-16,-3 0 6 15,2 0-2-15,-2-3 1 16,0 4 0-16,0-4 0 16,-2 4 0-16,0-3 1 0,2 0 0 15,-3 0 1-15,1 2-1 16,0-3 1-16,3 2-1 15,-4-2 1-15,1 2 10 16,0-1-11-16,-2 0 0 16,1 1 1-16,-3 0-1 0,1-2 2 15,-1 4-2 1,-3-4 1-16,3 1 0 16,-2 0 1-16,2-2-1 15,-1 1 0-15,2-1-1 16,-1-4-1-16,1 1-2 15,2 1-9-15,-1 0 12 16,-3-2-1-16,2 2-1 0,3 0 2 16,2-2 0-1,2 0 0-15,0 0 0 16,1 0 2-16,-1 0-4 0,2 2 4 16,-1-2-2-16,0 1 7 15,3 1-6-15,-3 0 4 16,0 3-5-16,0-2-1 15,2 4 1-15,-3-1 1 16,2-1-1-16,3 2 12 16,0-1-12-16,0 0 1 15,2 2 0-15,2-2-1 16,-2 2 11-16,2 1-10 16,0 0-1-16,0 0 12 15,-2 1-6-15,3 1 7 0,-3 0-12 16,0-1 9-16,-2 3 6 15,-1-2-15-15,1 2 0 16,-1-2 0-16,-1 1 1 16,-3 1-1-16,-1-3 5 15,-2-3-5-15,4 2 4 16,-4-4-4-16,7 1 0 16,-2-3 4-16,2-2-3 15,1-1-2-15,-2-1 0 16,2-2 0-16,-1 2 8 15,2-4-8-15,1-1 0 16,-3-1 1-16,0-4 17 16,-1-1 2-16,0-1-10 0,-5 0-9 15,-3-4 18 1,0 0-19-16,-7-3 1 0,-1-5 9 16,-5-1-9-16,1 0 5 15,-2-4-6-15,-3 1 1 16,0 4 0-16,0-1 9 15,0 3-3-15,0 3 6 16,-3 1-12-16,1-2 11 16,-1 3 1-16,1-1-6 15,0 2 8-15,0-3-14 16,0 2 8-16,-3-1 0 16,2 4-2-16,0-4 8 15,-1 4-15-15,-1 0 0 16,-3 1 10-16,4 1-9 15,-4-2 0-15,-1 3 18 0,-3 2-8 16,2 0-10-16,-7-1 0 16,2 4 0-16,-3 1 8 15,1 1-9-15,-3 0 0 16,-1 3 0-16,2 2 1 16,-2 0-1-16,3 2 0 15,-1 2 0-15,-2 2-1 16,-1-1 1-16,0 2-1 15,-2-1 0-15,-3 0 0 16,0 0 1-16,-2 2 0 16,-3-1-2-16,-1 2 1 15,-2-1 1-15,-3-1-2 16,-3-1 1-16,1 2 1 0,-1-2 0 16,0 2 0-16,1-1 0 15,-1 0 4-15,0 2-4 16,5 0 0-16,0 3-1 15,3 2-1-15,0 0 2 16,-2 0-6-16,4 0 5 16,-4 0 0-16,-3 8 1 15,-2-2-5-15,-1 2 4 16,-3-2 1-16,-3 1-1 16,-2-2-6-16,0-1 7 0,-3 1 0 15,-1-3 0 1,0-2 0-16,1 0-1 0,0 0 2 15,2 0-1-15,-1 0 0 16,2 0 1-16,-6 0-1 16,5-5 0-16,-6 1 0 15,1 1-1-15,4-1-5 16,-1 1 6-16,-2 2-2 16,4-2-11-16,-2-1 13 15,0 2 0-15,2 1-6 16,-2-1 6-16,1 0-1 15,2 2-15-15,2 0 16 16,-2 0 0-16,0 0 10 16,2 0-10-16,-2 0 0 15,2 0 0-15,-2 0 0 0,2 0 0 16,-2 0 0-16,2 0 0 16,-4 0 3-16,1 0-1 15,0 0-2-15,-4 0 0 16,1 0-5-16,-5 0 5 15,0 0 0-15,0-7 1 16,-2 2 2-16,2-2-3 16,0 2 0-16,2-2 7 15,3 3-7-15,1-2-1 16,4 0 0-16,0 2 1 16,4 0 3-16,1 0-3 15,4 0 0-15,-4 2 0 16,1 0 0-16,0 1 1 0,-6-1-1 15,4-1 0 1,-3 1 3-16,3 2-3 0,-1 0-1 16,1 0 1-16,-1 0-2 15,-2-2 2-15,2 2 0 16,1 0 1-16,-2 0 0 16,3-2 0-16,-1 2-1 15,-4 0-6-15,3-2 6 16,-1 2-5-16,-6-1 5 15,2 1 0-15,-4-3 7 16,-2 3-7-16,2-2-2 16,-1 0 2-16,2 0 0 15,-3 0 1-15,-1-2-1 16,4 2 1-16,3-1 3 0,-2 0-4 16,5 1 0-16,3 0 1 15,-1 0-1-15,5-1 3 16,2 3-3-16,3-2 0 15,1-1 3-15,0 1-3 16,-1 0 0-16,-1 0 0 16,1 0 0-16,-1 1-1 15,-5-2 1-15,1 0 0 16,1 3 0-16,-4 0 0 16,5-1 0-16,-2 1 0 15,5 0 1-15,-2-2 0 0,4 2-1 16,-1 0 0-1,3 0 4-15,0 0-4 0,0 0-8 16,2 0 8-16,0 0 0 16,0 0 1-16,0 0-2 15,0 0 2-15,-2 0-1 16,-1 0 0-16,-1 0-1 16,-2 0-1-16,1 0 2 15,1 0 0-15,2 2-1 16,0-1 2-16,2 2 3 15,2-3-4-15,-1 3-1 16,4-2 1-16,3-1-1 16,-2 2 1-16,1-2 0 15,4 2 0-15,2 0-2 16,-1 0 2-16,5-2 0 0,1 0 0 16,0 3 0-1,2-3 0-15,0 2-1 0,0-2 0 16,0 5 0-16,-2-3 1 15,0 0-6-15,0 1 5 16,0 2 1-16,-1-3 0 16,2 2-1-16,-1 0 0 15,-2 2-8-15,3 0 9 16,-2 1-1-16,2-2 1 16,-3 3-1-16,3-2-1 15,-1 2 1-15,3-2-4 16,0 2 5-16,2-4 0 0,1 2 0 15,1-1-1 1,0 0 1-16,-1-1-14 0,-2 3-20 16,3 0-27-16,-1 1-19 15,-5 0-61-15,0 1-185 16,-1-8-189-16</inkml:trace>
  <inkml:trace contextRef="#ctx0" brushRef="#br0" timeOffset="28562.7802">18561 11293 22 0,'0'0'27'0,"0"0"37"0,0 0-4 15,0 0-37-15,0 0-7 16,0 0 36-16,9-4-39 16,-9 4 0-16,0-2 35 15,2 2 1-15,-2-2-23 16,0 2 11-16,0 0 4 15,0 0-17-15,0 0-4 16,0 0-1-16,0 0 4 16,0 0 12-16,0 0-8 15,0 0-4-15,0 0 8 0,0 0-17 16,0 0-1-16,0 0-4 16,0 0-1-16,0 0 3 15,0 0 2-15,0 0 1 16,-4 0 9-16,-1 0-3 15,-3 0-5-15,-2 0 9 16,-3 0-1-16,0 0-5 16,-3 0-8-16,-2 0-9 15,1 0 22-15,-1 2-13 16,3-2 0-16,1 2 0 16,5 1 0-16,2-3 9 15,3 0-9-15,2 0 2 16,2 0 5-16,0 0-10 0,0 0 11 15,0 0-4 1,0 1-12-16,0-1 5 0,4 0-7 16,9 3 6-16,6-3 10 15,0 0-6-15,6 1-8 16,2 2 6-16,2-2-8 16,2 2 6-16,2-2-6 15,3 4 0-15,2-4 0 16,-2 2 0-16,-1-2-2 15,1 2 1-15,-3-2-5 16,-2 1 4-16,-2 0 2 16,-2 0-5-16,-3 1 5 15,1-1 1-15,0 0-1 16,-1-2 1-16,2 0 0 16,2 1 0-16,-1-1-1 0,-1 0-1 15,-3 0 0-15,-1 0-10 16,-4 0 3-16,-1 0 8 15,1 0-1-15,0 0 0 16,-2 0 0-16,2 0-4 16,-3 0 3-16,1 0 2 15,1 0-1-15,-1 0 0 16,-1 0-5-16,2 0 6 16,-2 0 0-16,1 0 0 15,-2 0 0-15,3 0 0 16,-2 0 0-16,1 0 0 15,2-1 0-15,-4 1 2 16,7-2-2-16,-3 2 0 0,2-2 1 16,1-1-1-16,-2 3 0 15,3-2 0-15,1 2 1 16,0 0-2-16,1 0 1 16,0 0-1-16,1 0 1 15,0 0-2-15,2 0 2 16,-4 0 0-16,2 0 0 15,-3 0 0-15,1 0 0 16,-1 0 0-16,-2 0 0 16,1 0 0-16,1 0 2 15,0 0-4-15,0 0 4 16,3 0-2-16,2 0 0 0,-2 0-3 16,-4 2 3-1,4 1 1-15,-3-3-1 0,-2 2 0 16,2 0 2-16,-1-1-2 15,-2-1 0-15,-1 2 0 16,3-2 0-16,-2 0 0 16,-1 0 0-16,1 0 1 15,0 0-1-15,-1 0 2 16,0 0-2-16,2 0 0 16,0 0 0-16,2 0 0 15,-1 0-1-15,3 0 1 16,1 0 0-16,2 2 1 15,-3-2-1-15,6 2 1 16,-3-2 5-16,2 3-5 16,0-2 1-16,-3 2 3 0,2-2-4 15,-3 3 0-15,-3-1-1 16,2 1 0-16,-1-1 0 16,1 0 0-16,-1-2 0 15,1 2 7-15,0-3-7 16,3 1 9-16,-2-1-8 15,4 3 8-15,-2-3 2 16,0 1-10-16,2-1 0 16,-6 0 9-16,4 0-9 15,0 0 12-15,-3 0 3 16,4 0-2-16,-1 0 15 16,-3 0-19-16,2 0 3 0,1 0-4 15,0 0 10-15,2 0 3 16,-2 0-14-16,2 0-2 15,2-1 22-15,0 1-27 16,0 0-1-16,-2 0 2 16,3 0-2-16,-3 0 1 15,0 0 6-15,0 0-6 16,-2 0 17-16,2 0-8 16,0 0 4-16,2 0 2 15,-4 1-6-15,0 2-4 16,-6-1 2-16,-5-1-7 15,-3-1 6-15,-4 0 10 16,-4 0 11-16,-1 0 4 16,1 0-2-16,-1 0-8 15,-3 0-9-15,-1 0-1 0,0 0 8 16,0 0-20 0,0 0-8-16,0 0-41 0,-10 0-83 15,-8-6-242-15</inkml:trace>
  <inkml:trace contextRef="#ctx0" brushRef="#br0" timeOffset="31505.9506">14949 11930 123 0,'0'0'66'0,"0"0"21"15,0 0 24-15,0 0-13 16,0 0-22-16,0 0-31 15,0 0 4-15,28-7-20 16,-17 7 19-16,0 0-8 16,-1 0 3-16,0-2 8 15,2 2-12-15,-1 0-3 16,1 0-4-16,2 0-18 16,4 0 20-16,0 0-10 0,2 0-4 15,4 0-1-15,1 0 0 16,4 0-9-16,4 0 9 15,0 0-18-15,4 0 8 16,-2 0-7-16,1 0-4 16,2 0 2-16,-2 0 0 15,2 0 2-15,-1 0-2 16,1 0 0-16,-3 0-2 16,2 0 2-16,-2 0 3 15,-1 0-2-15,-3 0-1 16,0 0 2-16,0 0-2 0,-4 0 1 15,2 0 0 1,-2 0-1-16,-1 0 0 0,3 0 0 16,2 0 0-16,0 0 1 15,4 0-1-15,-2 0 0 16,0 0 1-16,1 0-1 16,-1 0-1-16,-2 0 0 15,0 0 0-15,-2 0-6 16,-1 0 7-16,2 0-9 15,-3 0 8-15,2 0-9 16,-4 0 9-16,1 0 0 16,-1 0-1-16,1 0 1 15,-1 0 1-15,2 0 0 16,0 0 0-16,0 0 0 0,-1 0 0 16,3 0 0-16,-2 0 0 15,-2 0 0-15,5 0-2 16,-3 0 4-16,2 2-4 15,0 2 2-15,3-1 0 16,1-3 2-16,0 3-2 16,3-3-2-16,-1 2 2 15,0-2 0-15,0 2 2 16,-2-2-1-16,-1 2-1 16,-1 2-1-16,-4-3 1 15,-1 5-2-15,1-5 1 16,-3 1 1-16,3-2 3 15,-2 2-3-15,2 0-5 0,-1-2 5 16,3 2 1-16,5-2-1 16,-1 3 1-16,3-3 0 15,-1 2 6-15,3-2-7 16,-2 1-7-16,2-1 7 16,-2 2 14-16,4 0-11 15,-2-2 3-15,-1 2 4 16,-1-2 3-16,-3 2-13 15,-2-2 0-15,1 3 6 16,-1-3-6-16,-2 0 7 16,0 0-5-16,0 0-2 15,0 0 1-15,2 0 15 16,0 3-15-16,0-3 15 16,3 0-1-16,-1 0-4 0,4 0 1 15,0 0-12-15,1 0 22 16,-1 0-12-16,2 2-9 15,-1-2 1-15,2 2 4 16,0-2 4-16,-2 2-9 16,2-2 7-16,0 3-8 15,-3-3 1-15,4 1-1 16,-3 1 8-16,-1-2-8 16,2 2 1-16,-1 1-1 15,2-2 2-15,-2 1 18 16,2-2-20-16,-2 2 1 15,-1 0 7-15,2-2-8 16,-1 2 0-16,-3-2 7 16,1 0-7-16,-5 0 6 0,2 0 1 15,-2 0 2-15,0 0 2 16,1 0-1-16,-2 0-1 16,5 0-7-16,-2 3-2 15,0-3 10-15,3 2-9 16,0-2-1-16,-3 1 7 15,2-1-7-15,2 2-2 16,-1-2 2-16,-1 2 0 16,-2-2 4-16,1 0-4 15,-3 2-1-15,-2-2 1 16,0 0 0-16,-2 0 0 16,2 0-1-16,-2 0 2 15,-3 0 4-15,2 0-5 0,1 0 0 16,0 0-1-16,0 0-6 15,0 0 6-15,0 0 1 16,2 0 0-16,2 0 0 16,2 0 1-16,1 0-1 15,-1 0 2-15,2 0-2 16,2 0 0-16,-4 0 0 16,1 0 0-16,-1 0 0 15,0 0 5-15,-2 0-5 16,1 0 0-16,-1 0 0 15,0 0-1-15,-2 0 0 16,2-4 0-16,0 2 1 0,0-1-8 16,5 0 3-16,-3 1-2 15,4-2 8-15,-4 2-1 16,0-2 0-16,1 2-5 16,-3 0 5-16,2-2 0 15,-1 2-1-15,-2-2 0 16,2 1-21-16,-1-4 12 15,0 2 0-15,-2-2 10 16,-2 1 0-16,0-1 0 16,0 4 0-16,-2-3-1 15,0 1 1-15,2 0 0 16,0 1 0-16,0 1-1 16,-1-2 1-16,2 1-1 0,-3 2 1 15,0-1 1 1,2-3-1-16,2 5-2 0,-2-3 2 15,0 0-1-15,2 2 1 16,-2-2-8-16,2 0 8 16,-2 0 1-16,2 1-1 15,-2 0 0-15,-2-1-8 16,-2 2 7-16,0-1 1 16,-1-2 0-16,-2 3-1 15,3-2-2-15,3 1 2 16,1-3-5-16,0 3 6 15,0 0-10-15,-1 2-1 16,-2-1 2-16,0 0-4 16,-4-1 13-16,-1 2 1 15,-3-1-1-15,-6 0 10 0,2 0 5 16,-5-1 21-16,-3 1-10 16,0 2-13-16,1 0-4 15,-2 0-9-15,0 0-1 16,0 0 1-16,-3-2-6 15,0 2 5-15,0 0-26 16,0 0-50-16,-9 0-49 16,-9-1-65-16,-6-5-104 0</inkml:trace>
  <inkml:trace contextRef="#ctx0" brushRef="#br0" timeOffset="34229.3905">15015 12548 52 0,'0'0'69'0,"0"0"-33"15,0 0 19-15,0 0 40 16,0 0-5-16,0 0-8 16,0 0-4-16,8-3 9 15,0 1-34-15,5 0-17 16,1-1-10-16,3 2 3 15,3-1 7-15,5 0 0 16,-1-1 2-16,5 2-5 16,0 1-1-16,-1 0-15 15,4 0-6-15,1 0-10 16,1 0-1-16,0 0 2 16,-1 0 9-16,2 0-1 0,-1 0 2 15,2 1-6 1,-1 2 20-16,-2-1-13 0,4 0-5 15,-2-1-8-15,-1 4 0 16,1-3 1-16,1 0 5 16,-1-1-5-16,2 1 1 15,0 0-2-15,3 1 0 16,0-1 1-16,1-2 4 16,-1 2 4-16,-1-2-9 15,2 0-2-15,-1 2 2 16,0-2 0-16,3 0 0 15,-1 1 0-15,-3-1 0 16,2 2 0-16,1-2-9 16,-1 0 9-16,-1 0 1 15,-2 0-1-15,1 0 1 0,0 0-1 16,-1 0 0 0,-3 0 7-16,1 0-7 0,0 0-7 15,0 0 2-15,-3 0 5 16,-1 0 1-16,0 0 0 15,0 0 0-15,-1 0-1 16,0 0 0-16,2 2-3 16,-2-2 3-16,3 3 2 15,-3-1-1-15,2 0-1 16,0 1 2-16,1 0 2 0,0-1-4 16,-2 0 0-1,-1 2 3-15,-1-2-3 0,0 0-2 16,-4 0 2-16,1 1 0 15,0 0 9-15,-3 1-9 16,1-2-5-16,2 0 4 16,0 0 2-16,1-1-1 15,2 2 2-15,1-1-2 16,2 0 2-16,1 0-2 16,3 0 0-16,5-1 8 15,1-1-8-15,-2 3 0 16,3-1 0-16,-4 0 0 15,-2 0 1-15,-1 0-1 16,0 2-1-16,-4-2 1 16,-2 0 1-16,-2-2-1 0,0 1 0 15,2-1 0-15,1 0 1 16,1 0-1-16,0 0 1 16,1 0-1-16,1 0 1 0,1 0-1 15,0 0 0 1,-1 0-1-16,3 0-5 15,0 0 6-15,-3 3 0 16,4-1 10-16,-4 0-10 16,0-2-6-16,4 0 6 15,-2 0 0-15,4 0 9 16,1 0-9-16,1 0 1 16,1 0 21-16,-2 0-16 15,2 0-4-15,-1 0 8 16,0 0-9-16,-1 0-2 0,-2-2-5 15,-2 2 6-15,-3-2 6 16,-1-1-5-16,0 3 0 16,-3 0 1-16,0 0-2 15,-1 0 9-15,0 0 1 16,0 0-1-16,3 0 20 16,-2 0-19-16,2 0 6 15,0 0-15-15,4 0 1 16,-2 0 9-16,3 0-11 15,0 0 0-15,3 0 9 16,-4 0-9-16,1 0 0 0,-1 0-4 16,2 0 10-1,-3 0-6-15,-1 0 0 0,3 0-9 16,-3-1 9-16,1 1 0 16,0 0 4-16,0-2-4 15,-3 2-16-15,3 0 15 16,-4-2-7-16,2 2 8 15,0-3 10-15,2 3-10 16,0 0-9-16,-1 0 9 16,1 0 0-16,-1 0 1 15,0 0-1-15,2 0 0 16,1 0-9-16,-2 0 9 16,3 0 0-16,0-1-5 0,-2-1 5 15,1 0 6 1,0 0-6-16,0 0-1 0,0-1-3 15,-1 2 4-15,0-3 8 16,3 2-3-16,-3-3-4 16,-3 2 7-16,-1 1-8 15,0-2 0-15,-1-1 1 16,0 5 9-16,0-5 12 16,1-2-2-16,2 4-7 15,-4-2 12-15,0 2-5 16,-2-1-8-16,2-1 1 15,-2 2 0-15,-3 1-3 16,1 2 5-16,-4-2-9 16,1 2 4-16,-4 0-10 15,1-2 13-15,3 2 9 0,-2-3-13 16,0 3-8-16,3 0 9 16,-1 0-8-16,0 0 1 15,2 0-3-15,-3 0 0 16,2 0 3-16,1 0-3 15,2 0 0-15,-1 0 0 16,2 0 0-16,-2 0 0 16,0 0-1-16,0 0-7 15,-4 0 8-15,4 0-2 16,-1 0 2-16,2 0-2 16,-1 0-3-16,0 0 4 15,2 0 1-15,-3-4-12 0,0 3 12 16,1 1-6-16,0-2 4 15,-3 0-5-15,-1 0 6 16,-1-2 1-16,-4 2 1 16,0 0 0-16,0-2 9 15,-4 1-10-15,-2 2 8 16,-1 1-1-16,-1-3-6 16,-6 3 7-16,1 0-8 15,-3 0-4-15,0 0 2 16,-2 0-18-16,-4-1-56 15,-15 1-111-15,-7-8-89 0</inkml:trace>
  <inkml:trace contextRef="#ctx0" brushRef="#br0" timeOffset="35702.8249">14223 11023 403 0,'0'0'296'0,"0"0"-241"0,0 0-44 16,0 0 114-16,0 0 38 16,0 0-88-16,0 0-47 15,9-17 18-15,-5 15 22 16,4 2-26-16,-6 0-13 16,2 0 14-16,-2 0 2 15,1 0 3-15,-3 0-27 16,4 0-5-16,0 0 17 15,6 2-2-15,1 13 36 16,7 7-13-16,1 6-14 16,6 6 3-16,4 6-23 15,-2 2-2-15,2-3 1 16,-3 2-19-16,2-4 0 16,-7-6 8-16,0-6-8 15,-9-7 8-15,0-6-8 0,-7-4 0 16,-4-6 1-16,2-2 0 15,-3 0 9-15,2 0 21 16,3-21 33-16,13-15-38 16,4-15-26-16,7-15-10 15,11-5 7-15,4-1-13 16,8 0 9-16,4 7 6 16,2 7 1-16,4 9 2 15,-1 6-2-15,1 8 0 16,-9 9 3-16,-4 5-3 15,-12 8-1-15,-10 8 1 0,-6 1-3 16,-11 4 3-16,-2 0-15 16,-4 0 8-16,-2 0 7 15,0 0-12 1,-2 6 2-16,0-1 1 0,0 2-32 16,0 1-41-16,0 0-87 15,-16-2-146-15,1-3-230 0</inkml:trace>
  <inkml:trace contextRef="#ctx0" brushRef="#br0" timeOffset="53197.0075">14676 13186 107 0,'0'0'121'0,"0"0"-91"16,0 0-30 0,0 0 29-16,0 0 25 0,13-53 2 15,-11 46-10-15,3 2-11 16,0 0-17-16,-3 2-12 16,-2 0 3-16,0 1 15 15,0 2-9-15,0 0-15 16,0 0-12-16,0 0-9 15,0 0 3-15,0 0 5 16,-7 0-1-16,2 0-19 16,1 0-38-16,2 0 15 15,-1 2 36-15,-1 1 1 0,2-3 9 16,2 1 8 0,0-1 1-16,0 0 1 0,0 0 27 15,0 0 41-15,0 0 13 16,0 0 1-16,0 0 3 15,0 0-5-15,2 0-26 16,0 0-12-16,0 0 0 16,-2 0 3-16,3 0-22 15,-3 0 7-15,0 0 9 16,0 0 0-16,0 0 5 16,0 0-7-16,0 0-8 15,0 0 0-15,0 0-7 16,0 0 3-16,0 0 6 15,0 0-10-15,0 0-4 16,0 0-4-16,0 0-3 0,0 0 6 16,0 0-16-1,0 0 0-15,0 0-1 0,0 0-12 16,0 0 2-16,0 0-36 16,0 0-9-16,4 0-14 15,-2 4-42-15,-2 0-173 0</inkml:trace>
  <inkml:trace contextRef="#ctx0" brushRef="#br0" timeOffset="54560.9731">14288 13229 65 0,'0'0'111'0,"0"0"-65"0,0 0-34 15,0 0 51-15,0 0 15 16,0 0-37-16,0 0-15 16,31-26-6-16,-27 21 9 15,-1 3 21-15,2-1-11 16,-3 1-14-16,0 0 24 15,0-1-33-15,-2 1 7 16,0 0 21-16,0 2-6 16,0 0 5-16,0 0-20 15,2 0-2-15,-2 0 2 16,0 0 3-16,0 0 4 16,0 0-5-16,0 0-18 15,0 0 7-15,0 0-12 16,0 12 27-16,0 8 43 0,0 5-4 15,0 2-16-15,0 2-4 16,0 1-15 0,0-2 12-16,0 0-29 0,0-2 4 15,0-3-4-15,0-3-8 16,0-5-1-16,0-4-6 16,-2 2-1-16,0-5 4 15,0-2-2-15,2-1-2 16,-2-5 7-16,2 0-7 15,0 3 0-15,0-3 0 16,0 0 0-16,0 0 6 16,0 0-5-16,0 0 0 15,0 0 12-15,0 0-3 16,0 0 22-16,0 0 3 16,2-10 10-16,13-8-23 0,8-8-22 15,6-8 0-15,8-6 7 16,11-6-7-16,2-4 0 15,8 0-1-15,2 2-8 16,3-1 8-16,-1 7-8 16,0 2-1-16,-1 4-3 15,-3 2-6-15,-5 5 5 16,-3 6 13-16,-6 0-4 16,-4 6 4-16,-6 2 1 15,-8 3 0-15,-8 7 6 16,-5-1 4-16,-5 3 28 0,-4 2-10 15,-4 1-6 1,1 0 4-16,-1 0-25 0,0 0 5 16,0 0-6-16,0 0-5 15,0 0-2-15,0 0-34 16,0 0-31-16,0 0-62 16,-20 0-83-16,-6 1-48 15,-1 2-434-15</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4:10:18.379"/>
    </inkml:context>
    <inkml:brush xml:id="br0">
      <inkml:brushProperty name="width" value="0.05292" units="cm"/>
      <inkml:brushProperty name="height" value="0.05292" units="cm"/>
      <inkml:brushProperty name="color" value="#FF0000"/>
    </inkml:brush>
  </inkml:definitions>
  <inkml:trace contextRef="#ctx0" brushRef="#br0">7700 15422 146 0,'0'0'153'0,"0"0"-153"15,0 0-19-15,0 0 19 0,0 0 7 16,0 0-6-16,0 7 15 16,0-4 1-16,0 1-11 15,0-4-4-15,0 5 9 16,0-5-1-16,0 0-9 15,0 0-1-15,0 0 1 16,0 0-1-16,3 0 10 16,-3 0 34-16,0 0 9 15,0 0 3-15,0 0 19 16,2 0-21-16,-2 0-8 16,0 0-9-16,0 0 8 15,0 0 3-15,0 0-5 0,0 0 2 16,0 5-6-1,0-1-13-15,0 4 3 16,0-2-3-16,-2 6-3 0,-5 0 3 16,1 2 1-16,-1 4 5 15,0 5 2-15,-2 0 9 16,2 7-5-16,1 1-18 16,1 3 0-16,-1 5-2 15,1-4-11-15,3 7 9 16,-2 0 4-16,2 4-5 15,0-2-2-15,-3 1-12 16,3-4 6-16,-1 4-1 16,3-1-5-16,-2-4 6 15,0-4-1-15,2 0 5 16,0-2 2-16,0-2-5 0,0-4-1 16,0 2-1-1,0-4-6-15,0 3 13 0,0-3-12 16,0 0 0-16,0-3 10 15,0 0-9-15,0 3 6 16,4-8 0-16,-1 5-7 16,1-6 9-16,1 1-9 15,1 0 0-15,-2 1 15 16,3-4-9-16,-4 3 2 16,6 0 4-16,-3-4-7 15,1 4 5-15,-3-4-3 16,0 3-8-16,4 1 12 15,-4-4-12-15,0 4 1 16,3 0 8-16,-3-4-9 16,4 8 8-16,-4-4-8 0,0 0 0 15,1 4 8-15,-1-4-7 16,0-4-1-16,-2 2 1 16,4 2 0-16,-2-4 0 15,-1 5 0-15,0-7-1 16,2 5 2-16,-1-2-2 15,0 2 1-15,2-3 0 16,-2 4 0-16,0-2 1 16,3 3-2-16,-4-6 1 15,5 6 6-15,-3-5-7 16,1 2 0-16,-1-2 1 16,1 0-1-16,1 0 6 15,0-2-6-15,-3 1 0 0,1 1 7 16,1-5-6-1,-2 5 5-15,3-2-6 0,-2 2 1 16,2 0 9-16,-3-2-9 16,2 3-1-16,-1-6 1 15,2 3 0-15,-2 2 0 16,1-3-1-16,-2 1 1 16,1-3 3-16,1 3-4 15,-1-2-1-15,2 2 1 16,-1-2 0-16,-1 2 1 15,1-5-1-15,4 5 0 16,-4-7 9-16,3 3-8 0,-3 2 8 16,4-1-8-1,-1-2 0-15,1 4 1 0,4-3-2 16,-1 2 0-16,1 2 6 16,-1-2-6-16,1-3 1 15,0 4-1-15,1 1 1 16,-2-3-1-16,-1 0 1 15,5-4 0-15,-6 0 7 16,3 2-8-16,-1-2 0 16,3 1 0-16,-3-2 0 15,3 1 1-15,-1 0-1 16,3-1 1-16,-1-1 3 16,2-3-4-16,1 5-1 15,-1-5 1-15,2 0-1 0,-4 0-1 16,3 4 1-16,1-4-5 15,-2 0 5-15,0 0 1 16,1 0-1-16,-1 0 0 16,4 0 0-16,-1 0 1 15,1 0-1-15,1 0 1 16,0 0 0-16,1-4 0 16,2-1 0-16,0-2 0 15,0 2 0-15,0 0 0 16,-2-3 0-16,2 1-1 15,-2 4 1-15,0-6 0 16,2 4 0-16,-3-4-1 0,0 2 2 16,-1 1-1-1,-1 2 0-15,1-4 0 0,-2 1-1 16,4 4 1-16,-2-6 0 16,-1 0-1-16,2 1 1 15,-4-2-1-15,3 2 1 16,-1-3-1-16,0 4 1 15,2-3 0-15,-1-3 0 16,0 4-1-16,-2-3 2 16,0 1-1-16,-1 3 0 15,-3-2 0-15,4-2 0 16,-4 2 0-16,1 3 0 16,0-4 0-16,-6 8-1 15,5-6 1-15,-4 3 0 0,4-2-5 16,-5-1 5-16,5 4 1 15,-5-2-1-15,4-4 0 16,-5 3 0-16,2 4 2 16,-1-6-2-16,-1 6 1 15,-3-5-1-15,4 0 0 16,-2 1 1-16,2-6 0 16,0 6-1-16,1-6 5 15,0 0-5-15,0-4 0 16,-2 4 6-16,3-8-6 15,-3 4 3-15,1-5-2 16,-3 2 0-16,3-1 8 16,0 0-9-16,-1-5 0 0,0 5 1 15,0 2 8 1,0-6-8-16,1 5 5 0,-4-2-6 16,1 2 10-16,0-2-9 15,-2 5 1-15,-2-4 12 16,-2-2-5-16,2 2-1 15,-1-4-2-15,-1-1-5 16,-3 4 6-16,0-7-7 16,0 2 1-16,0-2-2 15,0-2 1-15,0 1 0 16,0-1 1-16,0-4-1 16,-3-2 10-16,-1 0-9 15,-1-2-1-15,4 0 1 16,-4 0 1-16,1-1-1 15,-3 3-1-15,2 0 0 0,-1 3 5 16,-3 0-5 0,0-1 1-16,-2 0-1 0,-2 0 0 15,-3 5 7-15,-1-1 2 16,-4-2-8-16,1 3 10 16,-5-1-9-16,-2 1-2 15,2 4 1-15,0 1-1 16,0-1 8-16,2 2-7 15,-1 4-1-15,0-1 8 16,-1 0-8-16,0 0 0 16,1 0 0-16,-5 0 0 15,2-1 1-15,0 1 0 16,1 3 0-16,-1-2 10 16,0 3-11-16,0 2 2 0,0 1 4 15,1 0-5-15,-1 1 0 16,3 2-1-16,-5 2 1 15,2 3-2-15,-4-4 1 16,0 7-1-16,0-4 1 16,-4 4 1-16,2 2-1 15,0-1 0-15,-1 3 1 16,-3 0-2-16,1 0 2 16,-1 0-2-16,-2 0 1 15,1 0 0-15,1 0 0 16,-1 9 0-16,-1-1-5 0,2 7 5 15,-1-8 0-15,0 7-2 16,2-2 2-16,3 2 0 16,4 0 0-16,0-2-1 15,0 0-5-15,3 4 6 16,-1-3 1-16,0 1-1 16,0 0 0-16,0-1 0 15,-4 1 1-15,2 0-1 16,-2 3 0-16,0-7 1 15,-1 3-1-15,1 0 0 16,0-1 1-16,2 2-1 16,2-4 0-16,2 3 0 15,3-4 0-15,5-1-1 16,1 2 1-16,5-2 0 16,0-6-1-16,4 2-1 0,2-1 2 15,3-2-11-15,2-1-9 16,-2 4-39-16,0-4-65 15,-11 0-94-15,-1 0-268 16,-8-12-219-16</inkml:trace>
  <inkml:trace contextRef="#ctx0" brushRef="#br0" timeOffset="491.3993">7630 13895 1326 0,'0'0'265'0,"0"0"-265"16,0 0-47-16,0 0 47 16,0 0 76-16,-50 143-28 15,50-80-20-15,0 1-9 16,7-3-18-16,11-3 12 16,-2-9-13-16,1-5 0 15,-5-8 0-15,1-1 0 16,-6-5-53-16,-3-4-44 15,-4-1-50-15,0-8-115 0,-9-9-111 0</inkml:trace>
  <inkml:trace contextRef="#ctx0" brushRef="#br0" timeOffset="758.0847">7208 14047 950 0,'0'0'261'16,"0"0"-234"-16,0 0-5 15,0 0 100-15,0 0 1 16,27-103-43-16,19 73-60 0,12-1-12 16,9-1 3-16,3 6-10 15,-3-1-1-15,-7 8-28 16,-4 7-38-16,-8 11-36 15,-5 1-108-15,-5 6-49 16,-11 15 2-16,-12 2-85 0</inkml:trace>
  <inkml:trace contextRef="#ctx0" brushRef="#br0" timeOffset="1228.458">7941 13967 426 0,'0'0'313'16,"0"0"-217"-16,0 0-83 0,0 0 65 15,0 0 136-15,0 0-97 16,0 0-85-16,-50 12 1 16,20 6 24-16,-10 6-2 15,-2 5 0-15,-1 10 5 16,3 5-5-16,7 0-20 16,4 0-24-16,9-2 2 15,9-6-13-15,7-2 0 16,4-5 0-16,0-8-1 15,6-4 0-15,12-4-5 16,6-11-4-16,7-2 3 16,1-2-25-16,8-23-28 15,-7-8-14-15,-5-6-4 16,-7-10 12-16,-9 3 24 16,-10-2 42-16,-2 8 18 0,0 8 48 15,0 6 3-15,0 12 3 16,-2 3 11-16,2 9-14 15,0 2-36-15,0 0-33 16,0 9-10-16,2 10 9 16,9 10 1-16,5-1 1 15,1 2 0-15,1-6 1 16,0-4-1-16,2-6-1 16,-2-4-13-16,1-10-51 15,4 0-29-15,6-26-90 16,-4-11-114-16,-10-2-51 0</inkml:trace>
  <inkml:trace contextRef="#ctx0" brushRef="#br0" timeOffset="1678.1172">7968 13633 763 0,'0'0'512'0,"0"0"-414"16,0 0-98-16,0 0 0 15,0 0 8-15,0 0 8 16,0 0 49-16,-4 163-4 15,13-93-36-15,1-2 5 16,-1-3-11-16,1-12-9 16,-2-9 0-16,0-9-9 15,-4-12 4-15,0-9-5 16,-4-5-1-16,0-9 1 16,0 0-19-16,0-11-9 15,0-14-65-15,3-11-19 16,3-5 47-16,3-1-16 0,5 7-10 15,1 6 42-15,4 7 33 16,3 10 16-16,-1 10 12 16,4 2 20-16,0 0 22 15,-3 22-2-15,1 9-4 16,-8 2-12-16,-5 6-6 16,-2-2 1-16,-8-2 1 15,0-3 8-15,-2-4 1 16,-19-7-18-16,-1 0-4 15,-5-7 0-15,-2-6-13 16,-1-6 2-16,2-2-8 16,6-4-33-16,2-20-56 15,5-39-147-15,5 5-72 16,8-1-53-16</inkml:trace>
  <inkml:trace contextRef="#ctx0" brushRef="#br0" timeOffset="1907.6171">8249 13571 793 0,'0'0'617'0,"0"0"-614"15,0 0 22-15,0 0-9 16,-19 150 71-16,15-95-23 16,4 1-19-16,0 0-23 15,0-3 4-15,4-4-19 0,2-5-6 16,-2-7 1-16,1-5-2 15,1-8-1-15,-5-4-72 16,6-8-71-16,-5-6-116 16,4-6-72-16,-1-2 52 15,-1-12-241-15</inkml:trace>
  <inkml:trace contextRef="#ctx0" brushRef="#br0" timeOffset="2275.3407">8323 14062 586 0,'0'0'348'0,"0"0"-164"16,0 0-9-16,0 0-17 15,0 0-66-15,144-100-54 16,-103 77-24-16,-3 0 4 16,-5-1-18-16,-6 0 0 0,-9 0 0 15,-11 0 0 1,-7 4 8-16,0-1 20 0,-14 8-13 16,-6 1 20-16,-4 8 4 15,-3 4-4-15,-2 0-12 16,-2 17-17-16,2 12 10 15,-1 5 9-15,6 4 4 16,9 3 4-16,3 0-10 16,8-2-8-16,4-3 5 15,0 0-5-15,6-10 1 16,12-3-4-16,7-2 0 16,4-7 8-16,7-5-1 0,8-9 3 15,5 0-1-15,6-9-19 16,5-16-2-16,-1-8-41 15,-5-11-71-15,-12-7-38 16,-22-27-84-16,-14 10-307 16,-6 6-419-16</inkml:trace>
  <inkml:trace contextRef="#ctx0" brushRef="#br0" timeOffset="3491.8334">8599 14400 720 0,'0'0'360'0,"0"0"-257"16,0 0-90-16,-147-5 47 16,110 18 110-16,-2 4-67 15,8 8-59-15,5 5-17 16,3 2 1-16,9 4-10 0,8-2 2 16,6 2-14-16,0-4-5 15,0-2 7-15,16-6-8 16,-1-2 0-16,3-9-2 15,-3-8-11-15,4-5 1 16,0 0-14-16,1-10-4 16,-1-16 11-16,-3-3 7 15,1-8 3-15,-6 5 4 16,-5 0 5-16,0 6 39 16,-5 10-8-16,2 6 15 15,-3 4 20-15,2 6-12 16,-2 0-20-16,4 2-34 15,1 17 6-15,3 15 13 0,2 9 11 16,1 11-6-16,-1 0-4 16,-3-4 7-16,-2 3 2 15,-3-7-14-15,-2-5-14 16,0-4 12-16,0-2-12 16,0-10-1-16,0-4-11 15,0-1-69-15,-4-8-50 16,-6-12-77-16,4 0-176 15,-1-5-145-15</inkml:trace>
  <inkml:trace contextRef="#ctx0" brushRef="#br0" timeOffset="3629.4461">8874 14740 1064 0,'0'0'354'0,"0"0"-354"16,0 0 0-16,0 0 73 15,0 0-73-15,0 0-67 16,0 0-213-16,-34 21-59 0</inkml:trace>
  <inkml:trace contextRef="#ctx0" brushRef="#br0" timeOffset="4142.2639">8924 14422 449 0,'0'0'1014'0,"0"0"-922"0,0 0-69 16,0 0 9-16,0 0 88 16,0 0-97-16,0 0-23 15,56-77-1-15,-6 57 0 16,3-1 0-16,3 1 2 15,-7 1 0-15,-6 5 16 16,-10 6-16-16,-12 6 6 16,-4 2-6-16,-9 2-1 15,-6 20 19-15,-2 10 2 16,0 13 4-16,-10 4-2 16,-15 10 18-16,-9 7 5 15,-3-4-26-15,-4 0-7 16,2-4-4-16,7-7 1 0,3-10 2 15,9-10-11-15,9-11-1 16,7-8 1-16,4-10-1 16,8-2-12-16,29-4 11 15,20-22 1-15,13-4 1 16,11-7-1-16,9-1-1 16,-1 0 1-16,-3 1 0 15,0 8-1-15,-13 5 0 16,-9 2-11-16,-14 7-4 15,-17 6-7-15,-12 3-14 16,-15 4-13-16,-15 2-38 16,-22 0-50-16,-12 0-269 0</inkml:trace>
  <inkml:trace contextRef="#ctx0" brushRef="#br0" timeOffset="5075.1423">7790 14645 670 0,'0'0'100'16,"0"0"-99"-16,0 0 36 16,0 0 106-16,0 0-51 15,0 0-60-15,0 0 3 16,-4-7 31-16,4 7-11 15,0 14-16-15,0 14 54 16,0 14 41-16,0 15-35 16,0 5-31-16,2 6-8 15,4 2 14-15,0-2-31 16,5-2 1-16,1-4-19 0,2-7-12 16,-1-6 4-16,-2-8-15 15,-1-4 8-15,-2-16-3 16,-4-4-6-16,-1-6 0 15,-3-8 7-15,0 3-8 16,0-6 11-16,0 0-4 16,0 0-7-16,0-6-15 15,0-11-35-15,0-9-79 16,0-6-30-16,0-4-37 16,5-12-107-16,5 10-29 15,2 8-43-15</inkml:trace>
  <inkml:trace contextRef="#ctx0" brushRef="#br0" timeOffset="5592.1015">8126 14995 137 0,'0'0'724'0,"0"0"-636"16,0 0-79-16,0 0 34 15,0 0 109-15,0 0-84 16,0 0-33-16,-44 22 49 15,26-2 16-15,1 4-19 16,-4 4-24-16,-1 7 12 16,-1 0-7-16,2 1-19 15,-2 5-4-15,3-1 2 16,4 0-13-16,3-6 5 16,2-1-12-16,5-8-12 0,1-3-2 15,0-6-5-15,3-4 5 16,2-6-6-16,-2-2 0 15,-1-4 15-15,-1 0-6 16,-5 0 37-16,-9-2 29 16,-9-16-43-16,-10-8-17 15,-7-8 4-15,-6-3 20 16,-1 2 24-16,0 3-49 16,2 2 26-16,5 6 20 15,1 3-26-15,7 7-8 16,9 5-6-16,9 5-5 15,7-3 2-15,7 7-18 0,4 0-7 16,0 0-4-16,0 0-7 16,0 0 1-16,0 0-6 15,0 0-6-15,0 0-4 16,0 0-31-16,0-2-32 16,0 2-14-16,-2-1-37 15,-5-8-50-15,3-3-122 16,-8-2-440-16</inkml:trace>
</inkml:ink>
</file>

<file path=ppt/media/image1.jpeg>
</file>

<file path=ppt/media/image10.png>
</file>

<file path=ppt/media/image12.jpg>
</file>

<file path=ppt/media/image13.jpg>
</file>

<file path=ppt/media/image15.jpg>
</file>

<file path=ppt/media/image16.jpg>
</file>

<file path=ppt/media/image17.jpg>
</file>

<file path=ppt/media/image19.jpg>
</file>

<file path=ppt/media/image2.png>
</file>

<file path=ppt/media/image20.jpg>
</file>

<file path=ppt/media/image22.jpg>
</file>

<file path=ppt/media/image24.jpg>
</file>

<file path=ppt/media/image25.jpg>
</file>

<file path=ppt/media/image27.png>
</file>

<file path=ppt/media/image29.jpg>
</file>

<file path=ppt/media/image3.png>
</file>

<file path=ppt/media/image30.jpg>
</file>

<file path=ppt/media/image33.jpg>
</file>

<file path=ppt/media/image34.jpg>
</file>

<file path=ppt/media/image37.jpg>
</file>

<file path=ppt/media/image38.jpg>
</file>

<file path=ppt/media/image5.jpg>
</file>

<file path=ppt/media/image6.jp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CB9A57B6-678D-4943-9AEF-24E9B821E96F}" type="slidenum">
              <a:rPr lang="en-AU"/>
              <a:pPr>
                <a:defRPr/>
              </a:pPr>
              <a:t>‹#›</a:t>
            </a:fld>
            <a:endParaRPr lang="en-AU"/>
          </a:p>
        </p:txBody>
      </p:sp>
    </p:spTree>
    <p:extLst>
      <p:ext uri="{BB962C8B-B14F-4D97-AF65-F5344CB8AC3E}">
        <p14:creationId xmlns:p14="http://schemas.microsoft.com/office/powerpoint/2010/main" val="224158581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 charset="-128"/>
        <a:cs typeface="ＭＳ Ｐゴシック" pitchFamily="-1"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A45A9E-7761-3846-9783-F10EE5B548CC}" type="slidenum">
              <a:rPr lang="en-AU" smtClean="0"/>
              <a:pPr>
                <a:defRPr/>
              </a:pPr>
              <a:t>1</a:t>
            </a:fld>
            <a:endParaRPr lang="en-AU" dirty="0"/>
          </a:p>
        </p:txBody>
      </p:sp>
    </p:spTree>
    <p:extLst>
      <p:ext uri="{BB962C8B-B14F-4D97-AF65-F5344CB8AC3E}">
        <p14:creationId xmlns:p14="http://schemas.microsoft.com/office/powerpoint/2010/main" val="22602485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3368F387-B42B-9244-A173-F097D89069A8}" type="slidenum">
              <a:rPr lang="en-AU"/>
              <a:pPr/>
              <a:t>15</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dirty="0"/>
              <a:t>One advantage of a packet filtering firewall is its simplicity. Also, packet filters</a:t>
            </a:r>
          </a:p>
          <a:p>
            <a:pPr eaLnBrk="1" hangingPunct="1"/>
            <a:r>
              <a:rPr lang="en-US" b="0" dirty="0"/>
              <a:t>typically are transparent to users and are very fast. NIST SP 800-41 lists the following</a:t>
            </a:r>
          </a:p>
          <a:p>
            <a:pPr eaLnBrk="1" hangingPunct="1"/>
            <a:r>
              <a:rPr lang="en-US" b="0" dirty="0"/>
              <a:t>weaknesses of packet filter firewalls:</a:t>
            </a:r>
          </a:p>
          <a:p>
            <a:pPr eaLnBrk="1" hangingPunct="1"/>
            <a:endParaRPr lang="en-US" b="0" dirty="0"/>
          </a:p>
          <a:p>
            <a:pPr eaLnBrk="1" hangingPunct="1"/>
            <a:r>
              <a:rPr lang="en-US" b="0" dirty="0"/>
              <a:t>• Because packet filter firewalls do not examine upper-layer data, they cannot</a:t>
            </a:r>
          </a:p>
          <a:p>
            <a:pPr eaLnBrk="1" hangingPunct="1"/>
            <a:r>
              <a:rPr lang="en-US" b="0" dirty="0"/>
              <a:t>prevent attacks that employ application-specific vulnerabilities or functions.</a:t>
            </a:r>
          </a:p>
          <a:p>
            <a:pPr eaLnBrk="1" hangingPunct="1"/>
            <a:r>
              <a:rPr lang="en-US" b="0" dirty="0"/>
              <a:t>For example, a packet filter firewall cannot block specific application</a:t>
            </a:r>
          </a:p>
          <a:p>
            <a:pPr eaLnBrk="1" hangingPunct="1"/>
            <a:r>
              <a:rPr lang="en-US" b="0" dirty="0"/>
              <a:t>commands; if a packet filter firewall allows a given application, all functions</a:t>
            </a:r>
          </a:p>
          <a:p>
            <a:pPr eaLnBrk="1" hangingPunct="1"/>
            <a:r>
              <a:rPr lang="en-US" b="0" dirty="0"/>
              <a:t>available within that application will be permitted.</a:t>
            </a:r>
          </a:p>
          <a:p>
            <a:pPr eaLnBrk="1" hangingPunct="1"/>
            <a:endParaRPr lang="en-US" b="0" dirty="0"/>
          </a:p>
          <a:p>
            <a:pPr eaLnBrk="1" hangingPunct="1"/>
            <a:r>
              <a:rPr lang="en-US" b="0" dirty="0"/>
              <a:t>• Because of the limited information available to the firewall, the logging</a:t>
            </a:r>
          </a:p>
          <a:p>
            <a:pPr eaLnBrk="1" hangingPunct="1"/>
            <a:r>
              <a:rPr lang="en-US" b="0" dirty="0"/>
              <a:t>functionality present in packet filter firewalls is limited. Packet filter logs</a:t>
            </a:r>
          </a:p>
          <a:p>
            <a:pPr eaLnBrk="1" hangingPunct="1"/>
            <a:r>
              <a:rPr lang="en-US" b="0" dirty="0"/>
              <a:t>normally contain the same information used to make access control decisions</a:t>
            </a:r>
          </a:p>
          <a:p>
            <a:pPr eaLnBrk="1" hangingPunct="1"/>
            <a:r>
              <a:rPr lang="en-US" b="0" dirty="0"/>
              <a:t>(source address, destination address, and traffic type).</a:t>
            </a:r>
          </a:p>
          <a:p>
            <a:pPr eaLnBrk="1" hangingPunct="1"/>
            <a:endParaRPr lang="en-US" b="0" dirty="0"/>
          </a:p>
          <a:p>
            <a:pPr eaLnBrk="1" hangingPunct="1"/>
            <a:r>
              <a:rPr lang="en-US" b="0" dirty="0"/>
              <a:t>• Most packet filter firewalls do not support advanced user authentication</a:t>
            </a:r>
          </a:p>
          <a:p>
            <a:pPr eaLnBrk="1" hangingPunct="1"/>
            <a:r>
              <a:rPr lang="en-US" b="0" dirty="0"/>
              <a:t>schemes. Once again, this limitation is mostly due to the lack of upper-layer</a:t>
            </a:r>
          </a:p>
          <a:p>
            <a:pPr eaLnBrk="1" hangingPunct="1"/>
            <a:r>
              <a:rPr lang="en-US" b="0" dirty="0"/>
              <a:t>functionality by the firewall.</a:t>
            </a:r>
          </a:p>
          <a:p>
            <a:pPr eaLnBrk="1" hangingPunct="1"/>
            <a:endParaRPr lang="en-US" b="0" dirty="0"/>
          </a:p>
          <a:p>
            <a:pPr eaLnBrk="1" hangingPunct="1"/>
            <a:r>
              <a:rPr lang="en-US" b="0" dirty="0"/>
              <a:t>• Packet filter firewalls are generally vulnerable to attacks and exploits that take</a:t>
            </a:r>
          </a:p>
          <a:p>
            <a:pPr eaLnBrk="1" hangingPunct="1"/>
            <a:r>
              <a:rPr lang="en-US" b="0" dirty="0"/>
              <a:t>advantage of problems within the TCP/IP specification and protocol stack,</a:t>
            </a:r>
          </a:p>
          <a:p>
            <a:pPr eaLnBrk="1" hangingPunct="1"/>
            <a:r>
              <a:rPr lang="en-US" b="0" dirty="0"/>
              <a:t>such as </a:t>
            </a:r>
            <a:r>
              <a:rPr lang="en-US" b="0" i="1" dirty="0"/>
              <a:t>network layer address spoofing . </a:t>
            </a:r>
            <a:r>
              <a:rPr lang="en-US" b="0" i="0" dirty="0"/>
              <a:t>Many packet filter firewalls cannot</a:t>
            </a:r>
          </a:p>
          <a:p>
            <a:pPr eaLnBrk="1" hangingPunct="1"/>
            <a:r>
              <a:rPr lang="en-US" b="0" dirty="0"/>
              <a:t>detect a network packet in which the OSI Layer 3 addressing information has</a:t>
            </a:r>
          </a:p>
          <a:p>
            <a:pPr eaLnBrk="1" hangingPunct="1"/>
            <a:r>
              <a:rPr lang="en-US" b="0" dirty="0"/>
              <a:t>been altered. Spoofing attacks are generally employed by intruders to bypass</a:t>
            </a:r>
          </a:p>
          <a:p>
            <a:pPr eaLnBrk="1" hangingPunct="1"/>
            <a:r>
              <a:rPr lang="en-US" b="0" dirty="0"/>
              <a:t>the security controls implemented in a firewall platform.</a:t>
            </a:r>
          </a:p>
          <a:p>
            <a:pPr eaLnBrk="1" hangingPunct="1"/>
            <a:endParaRPr lang="en-US" b="0" dirty="0"/>
          </a:p>
          <a:p>
            <a:pPr eaLnBrk="1" hangingPunct="1"/>
            <a:r>
              <a:rPr lang="en-US" b="0" dirty="0"/>
              <a:t>• Finally, due to the small number of variables used in access control decisions,</a:t>
            </a:r>
          </a:p>
          <a:p>
            <a:pPr eaLnBrk="1" hangingPunct="1"/>
            <a:r>
              <a:rPr lang="en-US" b="0" dirty="0"/>
              <a:t>packet filter firewalls are susceptible to security breaches caused by improper</a:t>
            </a:r>
          </a:p>
          <a:p>
            <a:pPr eaLnBrk="1" hangingPunct="1"/>
            <a:r>
              <a:rPr lang="en-US" b="0" dirty="0"/>
              <a:t>configurations. In other words, it is easy to accidentally configure a packet</a:t>
            </a:r>
          </a:p>
          <a:p>
            <a:pPr eaLnBrk="1" hangingPunct="1"/>
            <a:r>
              <a:rPr lang="en-US" b="0" dirty="0"/>
              <a:t>filter firewall to allow traffic types, sources, and destinations that should be</a:t>
            </a:r>
          </a:p>
          <a:p>
            <a:pPr eaLnBrk="1" hangingPunct="1"/>
            <a:r>
              <a:rPr lang="en-US" b="0" dirty="0"/>
              <a:t>denied based on an organization’s information security policy.</a:t>
            </a:r>
          </a:p>
          <a:p>
            <a:pPr eaLnBrk="1" hangingPunct="1"/>
            <a:endParaRPr lang="en-US" b="0" dirty="0"/>
          </a:p>
          <a:p>
            <a:pPr eaLnBrk="1" hangingPunct="1"/>
            <a:r>
              <a:rPr lang="en-US" b="0" dirty="0"/>
              <a:t>Some of the attacks that can be made on packet filtering firewalls and the</a:t>
            </a:r>
          </a:p>
          <a:p>
            <a:pPr eaLnBrk="1" hangingPunct="1"/>
            <a:r>
              <a:rPr lang="en-US" b="0" dirty="0"/>
              <a:t>appropriate countermeasures are the following:</a:t>
            </a:r>
          </a:p>
          <a:p>
            <a:pPr eaLnBrk="1" hangingPunct="1"/>
            <a:endParaRPr lang="en-US" b="0" dirty="0"/>
          </a:p>
          <a:p>
            <a:pPr eaLnBrk="1" hangingPunct="1"/>
            <a:r>
              <a:rPr lang="en-US" b="0" dirty="0"/>
              <a:t>• </a:t>
            </a:r>
            <a:r>
              <a:rPr lang="en-US" b="1" dirty="0"/>
              <a:t>IP address spoofing </a:t>
            </a:r>
            <a:r>
              <a:rPr lang="en-US" b="0" dirty="0"/>
              <a:t>: The intruder transmits packets from the outside with a</a:t>
            </a:r>
          </a:p>
          <a:p>
            <a:pPr eaLnBrk="1" hangingPunct="1"/>
            <a:r>
              <a:rPr lang="en-US" b="0" dirty="0"/>
              <a:t>source IP address field containing an address of an internal host. The attacker</a:t>
            </a:r>
          </a:p>
          <a:p>
            <a:pPr eaLnBrk="1" hangingPunct="1"/>
            <a:r>
              <a:rPr lang="en-US" b="0" dirty="0"/>
              <a:t>hopes that the use of a spoofed address will allow penetration of systems that</a:t>
            </a:r>
          </a:p>
          <a:p>
            <a:pPr eaLnBrk="1" hangingPunct="1"/>
            <a:r>
              <a:rPr lang="en-US" b="0" dirty="0"/>
              <a:t>employ simple source address security, in which packets from specific trusted</a:t>
            </a:r>
          </a:p>
          <a:p>
            <a:pPr eaLnBrk="1" hangingPunct="1"/>
            <a:r>
              <a:rPr lang="en-US" b="0" dirty="0"/>
              <a:t>internal hosts are accepted. The countermeasure is to discard packets with an</a:t>
            </a:r>
          </a:p>
          <a:p>
            <a:pPr eaLnBrk="1" hangingPunct="1"/>
            <a:r>
              <a:rPr lang="en-US" b="0" dirty="0"/>
              <a:t>inside source address if the packet arrives on an external interface. In fact, this</a:t>
            </a:r>
          </a:p>
          <a:p>
            <a:pPr eaLnBrk="1" hangingPunct="1"/>
            <a:r>
              <a:rPr lang="en-US" b="0" dirty="0"/>
              <a:t>countermeasure is often implemented at the router external to the firewall.</a:t>
            </a:r>
          </a:p>
          <a:p>
            <a:pPr eaLnBrk="1" hangingPunct="1"/>
            <a:endParaRPr lang="en-US" b="0" dirty="0"/>
          </a:p>
          <a:p>
            <a:pPr eaLnBrk="1" hangingPunct="1"/>
            <a:r>
              <a:rPr lang="en-US" b="0" dirty="0"/>
              <a:t>• </a:t>
            </a:r>
            <a:r>
              <a:rPr lang="en-US" b="1" dirty="0"/>
              <a:t>Source routing attacks: </a:t>
            </a:r>
            <a:r>
              <a:rPr lang="en-US" b="0" dirty="0"/>
              <a:t>The source station specifies the route that a packet</a:t>
            </a:r>
          </a:p>
          <a:p>
            <a:pPr eaLnBrk="1" hangingPunct="1"/>
            <a:r>
              <a:rPr lang="en-US" b="0" dirty="0"/>
              <a:t>should take as it crosses the Internet, in the hopes that this will bypass security</a:t>
            </a:r>
          </a:p>
          <a:p>
            <a:pPr eaLnBrk="1" hangingPunct="1"/>
            <a:r>
              <a:rPr lang="en-US" b="0" dirty="0"/>
              <a:t>measures that do not analyze the source routing information. A countermeasure</a:t>
            </a:r>
          </a:p>
          <a:p>
            <a:pPr eaLnBrk="1" hangingPunct="1"/>
            <a:r>
              <a:rPr lang="en-US" b="0" dirty="0"/>
              <a:t>is to discard all packets that use this option.</a:t>
            </a:r>
          </a:p>
          <a:p>
            <a:pPr eaLnBrk="1" hangingPunct="1"/>
            <a:endParaRPr lang="en-US" b="0" dirty="0"/>
          </a:p>
          <a:p>
            <a:pPr eaLnBrk="1" hangingPunct="1"/>
            <a:r>
              <a:rPr lang="en-US" b="0" dirty="0"/>
              <a:t>• </a:t>
            </a:r>
            <a:r>
              <a:rPr lang="en-US" b="1" dirty="0"/>
              <a:t>Tiny fragment attacks</a:t>
            </a:r>
            <a:r>
              <a:rPr lang="en-US" b="0" dirty="0"/>
              <a:t>: The intruder uses the IP fragmentation option to create</a:t>
            </a:r>
          </a:p>
          <a:p>
            <a:pPr eaLnBrk="1" hangingPunct="1"/>
            <a:r>
              <a:rPr lang="en-US" b="0" dirty="0"/>
              <a:t>extremely small fragments and force the TCP header information into</a:t>
            </a:r>
          </a:p>
          <a:p>
            <a:pPr eaLnBrk="1" hangingPunct="1"/>
            <a:r>
              <a:rPr lang="en-US" b="0" dirty="0"/>
              <a:t>a separate packet fragment. This attack is designed to circumvent filtering</a:t>
            </a:r>
          </a:p>
          <a:p>
            <a:pPr eaLnBrk="1" hangingPunct="1"/>
            <a:r>
              <a:rPr lang="en-US" b="0" dirty="0"/>
              <a:t>rules that depend on TCP header information. Typically, a packet filter</a:t>
            </a:r>
          </a:p>
          <a:p>
            <a:pPr eaLnBrk="1" hangingPunct="1"/>
            <a:r>
              <a:rPr lang="en-US" b="0" dirty="0"/>
              <a:t>will make a filtering decision on the first fragment of a packet. All subsequent</a:t>
            </a:r>
          </a:p>
          <a:p>
            <a:pPr eaLnBrk="1" hangingPunct="1"/>
            <a:r>
              <a:rPr lang="en-US" b="0" dirty="0"/>
              <a:t>fragments of that packet are filtered out solely on the basis that</a:t>
            </a:r>
          </a:p>
          <a:p>
            <a:pPr eaLnBrk="1" hangingPunct="1"/>
            <a:r>
              <a:rPr lang="en-US" b="0" dirty="0"/>
              <a:t>they are part of the packet whose first fragment was rejected. The attacker</a:t>
            </a:r>
          </a:p>
          <a:p>
            <a:pPr eaLnBrk="1" hangingPunct="1"/>
            <a:r>
              <a:rPr lang="en-US" b="0" dirty="0"/>
              <a:t>hopes that the filtering firewall examines only the first fragment and that</a:t>
            </a:r>
          </a:p>
          <a:p>
            <a:pPr eaLnBrk="1" hangingPunct="1"/>
            <a:r>
              <a:rPr lang="en-US" b="0" dirty="0"/>
              <a:t>the remaining fragments are passed through. A tiny fragment attack can be</a:t>
            </a:r>
          </a:p>
          <a:p>
            <a:pPr eaLnBrk="1" hangingPunct="1"/>
            <a:r>
              <a:rPr lang="en-US" b="0" dirty="0"/>
              <a:t>defeated by enforcing a rule that the first fragment of a packet must contain</a:t>
            </a:r>
          </a:p>
          <a:p>
            <a:pPr eaLnBrk="1" hangingPunct="1"/>
            <a:r>
              <a:rPr lang="en-US" b="0" dirty="0"/>
              <a:t>a predefined minimum amount of the transport header. If the first fragment</a:t>
            </a:r>
          </a:p>
          <a:p>
            <a:pPr eaLnBrk="1" hangingPunct="1"/>
            <a:r>
              <a:rPr lang="en-US" b="0" dirty="0"/>
              <a:t>is rejected, the filter can remember the packet and discard all subsequent</a:t>
            </a:r>
          </a:p>
          <a:p>
            <a:pPr eaLnBrk="1" hangingPunct="1"/>
            <a:r>
              <a:rPr lang="en-US" b="0" dirty="0"/>
              <a:t>fragments.</a:t>
            </a:r>
            <a:endParaRPr lang="en-US" b="0" dirty="0">
              <a:latin typeface="Times New Roman" pitchFamily="-110" charset="0"/>
            </a:endParaRPr>
          </a:p>
        </p:txBody>
      </p:sp>
    </p:spTree>
    <p:extLst>
      <p:ext uri="{BB962C8B-B14F-4D97-AF65-F5344CB8AC3E}">
        <p14:creationId xmlns:p14="http://schemas.microsoft.com/office/powerpoint/2010/main" val="371255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lnSpcReduction="10000"/>
          </a:bodyPr>
          <a:lstStyle/>
          <a:p>
            <a:pPr eaLnBrk="1" hangingPunct="1">
              <a:defRPr/>
            </a:pPr>
            <a:r>
              <a:rPr lang="en-US" dirty="0">
                <a:ea typeface="+mn-ea"/>
                <a:cs typeface="+mn-cs"/>
              </a:rPr>
              <a:t>A </a:t>
            </a:r>
            <a:r>
              <a:rPr lang="en-US" b="1" dirty="0" err="1">
                <a:ea typeface="+mn-ea"/>
                <a:cs typeface="+mn-cs"/>
              </a:rPr>
              <a:t>stateful</a:t>
            </a:r>
            <a:r>
              <a:rPr lang="en-US" b="1" dirty="0">
                <a:ea typeface="+mn-ea"/>
                <a:cs typeface="+mn-cs"/>
              </a:rPr>
              <a:t> inspection packet firewall </a:t>
            </a:r>
            <a:r>
              <a:rPr lang="en-US" dirty="0">
                <a:ea typeface="+mn-ea"/>
                <a:cs typeface="+mn-cs"/>
              </a:rPr>
              <a:t>tightens up the rules for TCP traffic by</a:t>
            </a:r>
          </a:p>
          <a:p>
            <a:pPr eaLnBrk="1" hangingPunct="1">
              <a:defRPr/>
            </a:pPr>
            <a:r>
              <a:rPr lang="en-US" dirty="0">
                <a:ea typeface="+mn-ea"/>
                <a:cs typeface="+mn-cs"/>
              </a:rPr>
              <a:t>creating a directory of outbound TCP connections, as shown in Table 9.2 . There is</a:t>
            </a:r>
          </a:p>
          <a:p>
            <a:pPr eaLnBrk="1" hangingPunct="1">
              <a:defRPr/>
            </a:pPr>
            <a:r>
              <a:rPr lang="en-US" dirty="0">
                <a:ea typeface="+mn-ea"/>
                <a:cs typeface="+mn-cs"/>
              </a:rPr>
              <a:t>an entry for each currently established connection. The packet filter will now allow</a:t>
            </a:r>
          </a:p>
          <a:p>
            <a:pPr eaLnBrk="1" hangingPunct="1">
              <a:defRPr/>
            </a:pPr>
            <a:r>
              <a:rPr lang="en-US" dirty="0">
                <a:ea typeface="+mn-ea"/>
                <a:cs typeface="+mn-cs"/>
              </a:rPr>
              <a:t>incoming traffic to high-numbered ports only for those packets that fit the profile of</a:t>
            </a:r>
          </a:p>
          <a:p>
            <a:pPr eaLnBrk="1" hangingPunct="1">
              <a:defRPr/>
            </a:pPr>
            <a:r>
              <a:rPr lang="en-US" dirty="0">
                <a:ea typeface="+mn-ea"/>
                <a:cs typeface="+mn-cs"/>
              </a:rPr>
              <a:t>one of the entries in this directory.</a:t>
            </a:r>
          </a:p>
          <a:p>
            <a:pPr eaLnBrk="1" hangingPunct="1">
              <a:defRPr/>
            </a:pPr>
            <a:endParaRPr lang="en-US" dirty="0">
              <a:ea typeface="+mn-ea"/>
              <a:cs typeface="+mn-cs"/>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stateful</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packet inspection firewall reviews the same packet information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as a packet filtering firewall, but also records information about TCP connections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(Figure 9.1c). Some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stateful</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firewalls also keep track of TCP sequence numbers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to prevent attacks that depend on the sequence number, such as session hijacking.</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Some even inspect limited amounts of application data for some well-known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protocols like FTP, IM, and SIPS commands, in order to identify and track related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connections.</a:t>
            </a:r>
            <a:endParaRPr lang="en-US" dirty="0">
              <a:ea typeface="+mn-ea"/>
              <a:cs typeface="+mn-cs"/>
            </a:endParaRPr>
          </a:p>
        </p:txBody>
      </p:sp>
      <p:sp>
        <p:nvSpPr>
          <p:cNvPr id="34820" name="Slide Number Placeholder 3"/>
          <p:cNvSpPr>
            <a:spLocks noGrp="1"/>
          </p:cNvSpPr>
          <p:nvPr>
            <p:ph type="sldNum" sz="quarter" idx="5"/>
          </p:nvPr>
        </p:nvSpPr>
        <p:spPr>
          <a:noFill/>
        </p:spPr>
        <p:txBody>
          <a:bodyPr/>
          <a:lstStyle/>
          <a:p>
            <a:fld id="{5F101061-F786-894D-8A66-223E7F9E87BD}" type="slidenum">
              <a:rPr lang="en-AU" smtClean="0"/>
              <a:pPr/>
              <a:t>18</a:t>
            </a:fld>
            <a:endParaRPr lang="en-AU"/>
          </a:p>
        </p:txBody>
      </p:sp>
    </p:spTree>
    <p:extLst>
      <p:ext uri="{BB962C8B-B14F-4D97-AF65-F5344CB8AC3E}">
        <p14:creationId xmlns:p14="http://schemas.microsoft.com/office/powerpoint/2010/main" val="2050747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E0CBB4B3-FC5A-124B-88D1-504AC60094BF}" type="slidenum">
              <a:rPr lang="en-AU"/>
              <a:pPr/>
              <a:t>19</a:t>
            </a:fld>
            <a:endParaRPr lang="en-AU"/>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pPr eaLnBrk="1" hangingPunct="1"/>
            <a:r>
              <a:rPr lang="en-US" dirty="0"/>
              <a:t>A traditional packet filter makes filtering decisions on an individual packet basis</a:t>
            </a:r>
          </a:p>
          <a:p>
            <a:pPr eaLnBrk="1" hangingPunct="1"/>
            <a:r>
              <a:rPr lang="en-US" dirty="0"/>
              <a:t>and does not take into consideration any higher-layer context. To understand what</a:t>
            </a:r>
          </a:p>
          <a:p>
            <a:pPr eaLnBrk="1" hangingPunct="1"/>
            <a:r>
              <a:rPr lang="en-US" dirty="0"/>
              <a:t>is meant by </a:t>
            </a:r>
            <a:r>
              <a:rPr lang="en-US" i="1" dirty="0"/>
              <a:t>context </a:t>
            </a:r>
            <a:r>
              <a:rPr lang="en-US" i="0" dirty="0"/>
              <a:t>and why a traditional packet filter is limited with regard to context,</a:t>
            </a:r>
          </a:p>
          <a:p>
            <a:pPr eaLnBrk="1" hangingPunct="1"/>
            <a:r>
              <a:rPr lang="en-US" dirty="0"/>
              <a:t>a little background is needed. Most standardized applications that run on top</a:t>
            </a:r>
          </a:p>
          <a:p>
            <a:pPr eaLnBrk="1" hangingPunct="1"/>
            <a:r>
              <a:rPr lang="en-US" dirty="0"/>
              <a:t>of TCP follow a client/server model. For example, for the Simple Mail Transfer</a:t>
            </a:r>
          </a:p>
          <a:p>
            <a:pPr eaLnBrk="1" hangingPunct="1"/>
            <a:r>
              <a:rPr lang="en-US" dirty="0"/>
              <a:t>Protocol (SMTP), e-mail is transmitted from a client system to a server system.</a:t>
            </a:r>
          </a:p>
          <a:p>
            <a:pPr eaLnBrk="1" hangingPunct="1"/>
            <a:r>
              <a:rPr lang="en-US" dirty="0"/>
              <a:t>The client system generates new e-mail messages, typically from user input. The</a:t>
            </a:r>
          </a:p>
          <a:p>
            <a:pPr eaLnBrk="1" hangingPunct="1"/>
            <a:r>
              <a:rPr lang="en-US" dirty="0"/>
              <a:t>server system accepts incoming e-mail messages and places them in the appropriate</a:t>
            </a:r>
          </a:p>
          <a:p>
            <a:pPr eaLnBrk="1" hangingPunct="1"/>
            <a:r>
              <a:rPr lang="en-US" dirty="0"/>
              <a:t>user mailboxes. SMTP operates by setting up a TCP connection between client</a:t>
            </a:r>
          </a:p>
          <a:p>
            <a:pPr eaLnBrk="1" hangingPunct="1"/>
            <a:r>
              <a:rPr lang="en-US" dirty="0"/>
              <a:t>and server, in which the TCP server port number, which identifies the SMTP server</a:t>
            </a:r>
          </a:p>
          <a:p>
            <a:pPr eaLnBrk="1" hangingPunct="1"/>
            <a:r>
              <a:rPr lang="en-US" dirty="0"/>
              <a:t>application, is 25. The TCP port number for the SMTP client is a number between</a:t>
            </a:r>
          </a:p>
          <a:p>
            <a:pPr eaLnBrk="1" hangingPunct="1"/>
            <a:r>
              <a:rPr lang="en-US" dirty="0"/>
              <a:t>1024 and 65535 that is generated by the SMTP client.</a:t>
            </a:r>
          </a:p>
          <a:p>
            <a:pPr eaLnBrk="1" hangingPunct="1"/>
            <a:endParaRPr lang="en-US" dirty="0"/>
          </a:p>
          <a:p>
            <a:pPr eaLnBrk="1" hangingPunct="1"/>
            <a:r>
              <a:rPr lang="en-US" dirty="0"/>
              <a:t>In general, when an application that uses TCP creates a session with a remote</a:t>
            </a:r>
          </a:p>
          <a:p>
            <a:pPr eaLnBrk="1" hangingPunct="1"/>
            <a:r>
              <a:rPr lang="en-US" dirty="0"/>
              <a:t>host, it creates a TCP connection in which the TCP port number for the remote</a:t>
            </a:r>
          </a:p>
          <a:p>
            <a:pPr eaLnBrk="1" hangingPunct="1"/>
            <a:r>
              <a:rPr lang="en-US" dirty="0"/>
              <a:t>(server) application is a number less than 1024 and the TCP port number for the</a:t>
            </a:r>
          </a:p>
          <a:p>
            <a:pPr eaLnBrk="1" hangingPunct="1"/>
            <a:r>
              <a:rPr lang="en-US" dirty="0"/>
              <a:t>local (client) application is a number between 1024 and 65535. The numbers less</a:t>
            </a:r>
          </a:p>
          <a:p>
            <a:pPr eaLnBrk="1" hangingPunct="1"/>
            <a:r>
              <a:rPr lang="en-US" dirty="0"/>
              <a:t>than 1024 are the “well-known” port numbers and are assigned permanently to</a:t>
            </a:r>
          </a:p>
          <a:p>
            <a:pPr eaLnBrk="1" hangingPunct="1"/>
            <a:r>
              <a:rPr lang="en-US" dirty="0"/>
              <a:t>particular applications (e.g., 25 for server SMTP). The numbers between 1024 and</a:t>
            </a:r>
          </a:p>
          <a:p>
            <a:pPr eaLnBrk="1" hangingPunct="1"/>
            <a:r>
              <a:rPr lang="en-US" dirty="0"/>
              <a:t>65535 are generated dynamically and have temporary significance only for the</a:t>
            </a:r>
          </a:p>
          <a:p>
            <a:pPr eaLnBrk="1" hangingPunct="1"/>
            <a:r>
              <a:rPr lang="en-US" dirty="0"/>
              <a:t>lifetime of a TCP connection.</a:t>
            </a:r>
          </a:p>
          <a:p>
            <a:pPr eaLnBrk="1" hangingPunct="1"/>
            <a:endParaRPr lang="en-US" dirty="0"/>
          </a:p>
          <a:p>
            <a:pPr eaLnBrk="1" hangingPunct="1"/>
            <a:r>
              <a:rPr lang="en-US" dirty="0"/>
              <a:t>A simple packet filtering firewall must permit inbound network traffic on all</a:t>
            </a:r>
          </a:p>
          <a:p>
            <a:pPr eaLnBrk="1" hangingPunct="1"/>
            <a:r>
              <a:rPr lang="en-US" dirty="0"/>
              <a:t>these high-numbered ports for TCP-based traffic to occur. This creates a vulnerability</a:t>
            </a:r>
          </a:p>
          <a:p>
            <a:pPr eaLnBrk="1" hangingPunct="1"/>
            <a:r>
              <a:rPr lang="en-US" dirty="0"/>
              <a:t>that can be exploited by unauthorized users.</a:t>
            </a:r>
          </a:p>
          <a:p>
            <a:pPr eaLnBrk="1" hangingPunct="1"/>
            <a:endParaRPr lang="en-US" dirty="0"/>
          </a:p>
          <a:p>
            <a:pPr eaLnBrk="1" hangingPunct="1"/>
            <a:endParaRPr lang="en-US" dirty="0">
              <a:latin typeface="Times New Roman" pitchFamily="-110" charset="0"/>
            </a:endParaRPr>
          </a:p>
        </p:txBody>
      </p:sp>
    </p:spTree>
    <p:extLst>
      <p:ext uri="{BB962C8B-B14F-4D97-AF65-F5344CB8AC3E}">
        <p14:creationId xmlns:p14="http://schemas.microsoft.com/office/powerpoint/2010/main" val="26442843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0E925C06-39B1-2B44-9EF9-2FC09B0A9368}" type="slidenum">
              <a:rPr lang="en-AU"/>
              <a:pPr/>
              <a:t>21</a:t>
            </a:fld>
            <a:endParaRPr lang="en-AU"/>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An </a:t>
            </a:r>
            <a:r>
              <a:rPr lang="en-US" b="1" dirty="0">
                <a:ea typeface="ＭＳ Ｐゴシック" pitchFamily="-110" charset="-128"/>
                <a:cs typeface="ＭＳ Ｐゴシック" pitchFamily="-110" charset="-128"/>
              </a:rPr>
              <a:t>application-level gateway, </a:t>
            </a:r>
            <a:r>
              <a:rPr lang="en-US" dirty="0">
                <a:ea typeface="ＭＳ Ｐゴシック" pitchFamily="-110" charset="-128"/>
                <a:cs typeface="ＭＳ Ｐゴシック" pitchFamily="-110" charset="-128"/>
              </a:rPr>
              <a:t>also called </a:t>
            </a:r>
            <a:r>
              <a:rPr lang="en-US" b="0" dirty="0">
                <a:ea typeface="ＭＳ Ｐゴシック" pitchFamily="-110" charset="-128"/>
                <a:cs typeface="ＭＳ Ｐゴシック" pitchFamily="-110" charset="-128"/>
              </a:rPr>
              <a:t>an application proxy , acts as a relay of</a:t>
            </a:r>
          </a:p>
          <a:p>
            <a:pPr eaLnBrk="1" hangingPunct="1"/>
            <a:r>
              <a:rPr lang="en-US" b="0" dirty="0">
                <a:ea typeface="ＭＳ Ｐゴシック" pitchFamily="-110" charset="-128"/>
                <a:cs typeface="ＭＳ Ｐゴシック" pitchFamily="-110" charset="-128"/>
              </a:rPr>
              <a:t>application-level traffic ( Figure 9.1d ). The user contacts the gateway using a TCP/</a:t>
            </a:r>
          </a:p>
          <a:p>
            <a:pPr eaLnBrk="1" hangingPunct="1"/>
            <a:r>
              <a:rPr lang="en-US" dirty="0">
                <a:ea typeface="ＭＳ Ｐゴシック" pitchFamily="-110" charset="-128"/>
                <a:cs typeface="ＭＳ Ｐゴシック" pitchFamily="-110" charset="-128"/>
              </a:rPr>
              <a:t>IP application, such as Telnet or FTP, and the gateway asks the user for the name</a:t>
            </a:r>
          </a:p>
          <a:p>
            <a:pPr eaLnBrk="1" hangingPunct="1"/>
            <a:r>
              <a:rPr lang="en-US" dirty="0">
                <a:ea typeface="ＭＳ Ｐゴシック" pitchFamily="-110" charset="-128"/>
                <a:cs typeface="ＭＳ Ｐゴシック" pitchFamily="-110" charset="-128"/>
              </a:rPr>
              <a:t>of the remote host to be accessed. When the user responds and provides a valid</a:t>
            </a:r>
          </a:p>
          <a:p>
            <a:pPr eaLnBrk="1" hangingPunct="1"/>
            <a:r>
              <a:rPr lang="en-US" dirty="0">
                <a:ea typeface="ＭＳ Ｐゴシック" pitchFamily="-110" charset="-128"/>
                <a:cs typeface="ＭＳ Ｐゴシック" pitchFamily="-110" charset="-128"/>
              </a:rPr>
              <a:t>user ID and authentication information, the gateway contacts the application on</a:t>
            </a:r>
          </a:p>
          <a:p>
            <a:pPr eaLnBrk="1" hangingPunct="1"/>
            <a:r>
              <a:rPr lang="en-US" dirty="0">
                <a:ea typeface="ＭＳ Ｐゴシック" pitchFamily="-110" charset="-128"/>
                <a:cs typeface="ＭＳ Ｐゴシック" pitchFamily="-110" charset="-128"/>
              </a:rPr>
              <a:t>the remote host and relays TCP segments containing the application data between</a:t>
            </a:r>
          </a:p>
          <a:p>
            <a:pPr eaLnBrk="1" hangingPunct="1"/>
            <a:r>
              <a:rPr lang="en-US" dirty="0">
                <a:ea typeface="ＭＳ Ｐゴシック" pitchFamily="-110" charset="-128"/>
                <a:cs typeface="ＭＳ Ｐゴシック" pitchFamily="-110" charset="-128"/>
              </a:rPr>
              <a:t>the two endpoints. If the gateway does not implement the proxy code for a specific</a:t>
            </a:r>
          </a:p>
          <a:p>
            <a:pPr eaLnBrk="1" hangingPunct="1"/>
            <a:r>
              <a:rPr lang="en-US" dirty="0">
                <a:ea typeface="ＭＳ Ｐゴシック" pitchFamily="-110" charset="-128"/>
                <a:cs typeface="ＭＳ Ｐゴシック" pitchFamily="-110" charset="-128"/>
              </a:rPr>
              <a:t>application, the service is not supported and cannot be forwarded across the firewall.</a:t>
            </a:r>
          </a:p>
          <a:p>
            <a:pPr eaLnBrk="1" hangingPunct="1"/>
            <a:r>
              <a:rPr lang="en-US" dirty="0">
                <a:ea typeface="ＭＳ Ｐゴシック" pitchFamily="-110" charset="-128"/>
                <a:cs typeface="ＭＳ Ｐゴシック" pitchFamily="-110" charset="-128"/>
              </a:rPr>
              <a:t>Further, the gateway can be configured to support only specific features of an</a:t>
            </a:r>
          </a:p>
          <a:p>
            <a:pPr eaLnBrk="1" hangingPunct="1"/>
            <a:r>
              <a:rPr lang="en-US" dirty="0">
                <a:ea typeface="ＭＳ Ｐゴシック" pitchFamily="-110" charset="-128"/>
                <a:cs typeface="ＭＳ Ｐゴシック" pitchFamily="-110" charset="-128"/>
              </a:rPr>
              <a:t>application that the network administrator considers acceptable while denying all</a:t>
            </a:r>
          </a:p>
          <a:p>
            <a:pPr eaLnBrk="1" hangingPunct="1"/>
            <a:r>
              <a:rPr lang="en-US" dirty="0">
                <a:ea typeface="ＭＳ Ｐゴシック" pitchFamily="-110" charset="-128"/>
                <a:cs typeface="ＭＳ Ｐゴシック" pitchFamily="-110" charset="-128"/>
              </a:rPr>
              <a:t>other features.</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Application-level gateways tend to be more secure than packet filters. Rather</a:t>
            </a:r>
          </a:p>
          <a:p>
            <a:pPr eaLnBrk="1" hangingPunct="1"/>
            <a:r>
              <a:rPr lang="en-US" dirty="0">
                <a:ea typeface="ＭＳ Ｐゴシック" pitchFamily="-110" charset="-128"/>
                <a:cs typeface="ＭＳ Ｐゴシック" pitchFamily="-110" charset="-128"/>
              </a:rPr>
              <a:t>than trying to deal with the numerous possible combinations that are to be allowed</a:t>
            </a:r>
          </a:p>
          <a:p>
            <a:pPr eaLnBrk="1" hangingPunct="1"/>
            <a:r>
              <a:rPr lang="en-US" dirty="0">
                <a:ea typeface="ＭＳ Ｐゴシック" pitchFamily="-110" charset="-128"/>
                <a:cs typeface="ＭＳ Ｐゴシック" pitchFamily="-110" charset="-128"/>
              </a:rPr>
              <a:t>and forbidden at the TCP and IP level, the application-level gateway need only</a:t>
            </a:r>
          </a:p>
          <a:p>
            <a:pPr eaLnBrk="1" hangingPunct="1"/>
            <a:r>
              <a:rPr lang="en-US" dirty="0">
                <a:ea typeface="ＭＳ Ｐゴシック" pitchFamily="-110" charset="-128"/>
                <a:cs typeface="ＭＳ Ｐゴシック" pitchFamily="-110" charset="-128"/>
              </a:rPr>
              <a:t>scrutinize a few allowable applications. In addition, it is easy to log and audit all</a:t>
            </a:r>
          </a:p>
          <a:p>
            <a:pPr eaLnBrk="1" hangingPunct="1"/>
            <a:r>
              <a:rPr lang="en-US" dirty="0">
                <a:ea typeface="ＭＳ Ｐゴシック" pitchFamily="-110" charset="-128"/>
                <a:cs typeface="ＭＳ Ｐゴシック" pitchFamily="-110" charset="-128"/>
              </a:rPr>
              <a:t>incoming traffic at the application level.</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A prime disadvantage of this type of gateway is the additional processing</a:t>
            </a:r>
          </a:p>
          <a:p>
            <a:pPr eaLnBrk="1" hangingPunct="1"/>
            <a:r>
              <a:rPr lang="en-US" dirty="0">
                <a:ea typeface="ＭＳ Ｐゴシック" pitchFamily="-110" charset="-128"/>
                <a:cs typeface="ＭＳ Ｐゴシック" pitchFamily="-110" charset="-128"/>
              </a:rPr>
              <a:t>overhead on each connection. In effect, there are two spliced connections between</a:t>
            </a:r>
          </a:p>
          <a:p>
            <a:pPr eaLnBrk="1" hangingPunct="1"/>
            <a:r>
              <a:rPr lang="en-US" dirty="0">
                <a:ea typeface="ＭＳ Ｐゴシック" pitchFamily="-110" charset="-128"/>
                <a:cs typeface="ＭＳ Ｐゴシック" pitchFamily="-110" charset="-128"/>
              </a:rPr>
              <a:t>the end users, with the gateway at the splice point, and the gateway must examine</a:t>
            </a:r>
          </a:p>
          <a:p>
            <a:pPr eaLnBrk="1" hangingPunct="1"/>
            <a:r>
              <a:rPr lang="en-US" dirty="0">
                <a:ea typeface="ＭＳ Ｐゴシック" pitchFamily="-110" charset="-128"/>
                <a:cs typeface="ＭＳ Ｐゴシック" pitchFamily="-110" charset="-128"/>
              </a:rPr>
              <a:t>and forward all traffic in both directions.</a:t>
            </a:r>
            <a:endParaRPr lang="en-US"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4763370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BE6B68E0-397F-A049-A303-7DEEE245A6CB}" type="slidenum">
              <a:rPr lang="en-AU"/>
              <a:pPr/>
              <a:t>23</a:t>
            </a:fld>
            <a:endParaRPr lang="en-AU"/>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p:spPr>
        <p:txBody>
          <a:bodyPr/>
          <a:lstStyle/>
          <a:p>
            <a:pPr eaLnBrk="1" hangingPunct="1"/>
            <a:r>
              <a:rPr lang="en-US" b="0" dirty="0">
                <a:ea typeface="ＭＳ Ｐゴシック" pitchFamily="-110" charset="-128"/>
                <a:cs typeface="ＭＳ Ｐゴシック" pitchFamily="-110" charset="-128"/>
              </a:rPr>
              <a:t>A fourth type of firewall is the </a:t>
            </a:r>
            <a:r>
              <a:rPr lang="en-US" b="1" dirty="0">
                <a:ea typeface="ＭＳ Ｐゴシック" pitchFamily="-110" charset="-128"/>
                <a:cs typeface="ＭＳ Ｐゴシック" pitchFamily="-110" charset="-128"/>
              </a:rPr>
              <a:t>circuit-level gateway </a:t>
            </a:r>
            <a:r>
              <a:rPr lang="en-US" b="0" dirty="0">
                <a:ea typeface="ＭＳ Ｐゴシック" pitchFamily="-110" charset="-128"/>
                <a:cs typeface="ＭＳ Ｐゴシック" pitchFamily="-110" charset="-128"/>
              </a:rPr>
              <a:t>or circuit-level proxy ( Figure 9.1e ).</a:t>
            </a:r>
          </a:p>
          <a:p>
            <a:pPr eaLnBrk="1" hangingPunct="1"/>
            <a:r>
              <a:rPr lang="en-US" b="0" dirty="0">
                <a:ea typeface="ＭＳ Ｐゴシック" pitchFamily="-110" charset="-128"/>
                <a:cs typeface="ＭＳ Ｐゴシック" pitchFamily="-110" charset="-128"/>
              </a:rPr>
              <a:t>This can be a stand-alone system or it can be a specialized function performed by an</a:t>
            </a:r>
          </a:p>
          <a:p>
            <a:pPr eaLnBrk="1" hangingPunct="1"/>
            <a:r>
              <a:rPr lang="en-US" b="0" dirty="0">
                <a:ea typeface="ＭＳ Ｐゴシック" pitchFamily="-110" charset="-128"/>
                <a:cs typeface="ＭＳ Ｐゴシック" pitchFamily="-110" charset="-128"/>
              </a:rPr>
              <a:t>application-level gateway for certain applications. As with an application gateway,</a:t>
            </a:r>
          </a:p>
          <a:p>
            <a:pPr eaLnBrk="1" hangingPunct="1"/>
            <a:r>
              <a:rPr lang="en-US" b="0" dirty="0">
                <a:ea typeface="ＭＳ Ｐゴシック" pitchFamily="-110" charset="-128"/>
                <a:cs typeface="ＭＳ Ｐゴシック" pitchFamily="-110" charset="-128"/>
              </a:rPr>
              <a:t>a circuit-level gateway does not permit an end-to-end TCP connection; rather,</a:t>
            </a:r>
          </a:p>
          <a:p>
            <a:pPr eaLnBrk="1" hangingPunct="1"/>
            <a:r>
              <a:rPr lang="en-US" b="0" dirty="0">
                <a:ea typeface="ＭＳ Ｐゴシック" pitchFamily="-110" charset="-128"/>
                <a:cs typeface="ＭＳ Ｐゴシック" pitchFamily="-110" charset="-128"/>
              </a:rPr>
              <a:t>the gateway sets up two TCP connections, one between itself and a TCP user on</a:t>
            </a:r>
          </a:p>
          <a:p>
            <a:pPr eaLnBrk="1" hangingPunct="1"/>
            <a:r>
              <a:rPr lang="en-US" b="0" dirty="0">
                <a:ea typeface="ＭＳ Ｐゴシック" pitchFamily="-110" charset="-128"/>
                <a:cs typeface="ＭＳ Ｐゴシック" pitchFamily="-110" charset="-128"/>
              </a:rPr>
              <a:t>an inner host and one between itself and a TCP user on an outside host. Once the</a:t>
            </a:r>
          </a:p>
          <a:p>
            <a:pPr eaLnBrk="1" hangingPunct="1"/>
            <a:r>
              <a:rPr lang="en-US" b="0" dirty="0">
                <a:ea typeface="ＭＳ Ｐゴシック" pitchFamily="-110" charset="-128"/>
                <a:cs typeface="ＭＳ Ｐゴシック" pitchFamily="-110" charset="-128"/>
              </a:rPr>
              <a:t>two connections are established, the gateway typically relays TCP segments from</a:t>
            </a:r>
          </a:p>
          <a:p>
            <a:pPr eaLnBrk="1" hangingPunct="1"/>
            <a:r>
              <a:rPr lang="en-US" b="0" dirty="0">
                <a:ea typeface="ＭＳ Ｐゴシック" pitchFamily="-110" charset="-128"/>
                <a:cs typeface="ＭＳ Ｐゴシック" pitchFamily="-110" charset="-128"/>
              </a:rPr>
              <a:t>one connection to the other without examining the contents. The security function</a:t>
            </a:r>
          </a:p>
          <a:p>
            <a:pPr eaLnBrk="1" hangingPunct="1"/>
            <a:r>
              <a:rPr lang="en-US" b="0" dirty="0">
                <a:ea typeface="ＭＳ Ｐゴシック" pitchFamily="-110" charset="-128"/>
                <a:cs typeface="ＭＳ Ｐゴシック" pitchFamily="-110" charset="-128"/>
              </a:rPr>
              <a:t>consists of determining which connections will be allowed.</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A typical use of circuit-level gateways is a situation in which the system</a:t>
            </a:r>
          </a:p>
          <a:p>
            <a:pPr eaLnBrk="1" hangingPunct="1"/>
            <a:r>
              <a:rPr lang="en-US" b="0" dirty="0">
                <a:ea typeface="ＭＳ Ｐゴシック" pitchFamily="-110" charset="-128"/>
                <a:cs typeface="ＭＳ Ｐゴシック" pitchFamily="-110" charset="-128"/>
              </a:rPr>
              <a:t>administrator trusts the internal users. The gateway can be configured to support</a:t>
            </a:r>
          </a:p>
          <a:p>
            <a:pPr eaLnBrk="1" hangingPunct="1"/>
            <a:r>
              <a:rPr lang="en-US" b="0" dirty="0">
                <a:ea typeface="ＭＳ Ｐゴシック" pitchFamily="-110" charset="-128"/>
                <a:cs typeface="ＭＳ Ｐゴシック" pitchFamily="-110" charset="-128"/>
              </a:rPr>
              <a:t>application-level or proxy service on inbound connections and circuit-level functions</a:t>
            </a:r>
          </a:p>
          <a:p>
            <a:pPr eaLnBrk="1" hangingPunct="1"/>
            <a:r>
              <a:rPr lang="en-US" b="0" dirty="0">
                <a:ea typeface="ＭＳ Ｐゴシック" pitchFamily="-110" charset="-128"/>
                <a:cs typeface="ＭＳ Ｐゴシック" pitchFamily="-110" charset="-128"/>
              </a:rPr>
              <a:t>for outbound connections. In this configuration, the gateway can incur the processing</a:t>
            </a:r>
          </a:p>
          <a:p>
            <a:pPr eaLnBrk="1" hangingPunct="1"/>
            <a:r>
              <a:rPr lang="en-US" b="0" dirty="0">
                <a:ea typeface="ＭＳ Ｐゴシック" pitchFamily="-110" charset="-128"/>
                <a:cs typeface="ＭＳ Ｐゴシック" pitchFamily="-110" charset="-128"/>
              </a:rPr>
              <a:t>overhead of examining incoming application data for forbidden functions but</a:t>
            </a:r>
          </a:p>
          <a:p>
            <a:pPr eaLnBrk="1" hangingPunct="1"/>
            <a:r>
              <a:rPr lang="en-US" b="0" dirty="0">
                <a:ea typeface="ＭＳ Ｐゴシック" pitchFamily="-110" charset="-128"/>
                <a:cs typeface="ＭＳ Ｐゴシック" pitchFamily="-110" charset="-128"/>
              </a:rPr>
              <a:t>does not incur that overhead on outgoing data.</a:t>
            </a:r>
            <a:endParaRPr lang="en-US" b="0"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29495970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E2DCA1D3-5C8D-354E-A949-3B3E899CB424}" type="slidenum">
              <a:rPr lang="en-AU"/>
              <a:pPr/>
              <a:t>25</a:t>
            </a:fld>
            <a:endParaRPr lang="en-AU"/>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An example of a circuit-level gateway implementation is the SOCKS package</a:t>
            </a:r>
          </a:p>
          <a:p>
            <a:pPr eaLnBrk="1" hangingPunct="1"/>
            <a:r>
              <a:rPr lang="en-US" dirty="0">
                <a:ea typeface="ＭＳ Ｐゴシック" pitchFamily="-110" charset="-128"/>
                <a:cs typeface="ＭＳ Ｐゴシック" pitchFamily="-110" charset="-128"/>
              </a:rPr>
              <a:t>[KOBL92]; version 5 of SOCKS is specified in RFC 1928. The RFC defines SOCKS</a:t>
            </a:r>
          </a:p>
          <a:p>
            <a:pPr eaLnBrk="1" hangingPunct="1"/>
            <a:r>
              <a:rPr lang="en-US" dirty="0">
                <a:ea typeface="ＭＳ Ｐゴシック" pitchFamily="-110" charset="-128"/>
                <a:cs typeface="ＭＳ Ｐゴシック" pitchFamily="-110" charset="-128"/>
              </a:rPr>
              <a:t>in the following fashion:</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The protocol described here is designed to provide a framework for client-server</a:t>
            </a:r>
          </a:p>
          <a:p>
            <a:pPr eaLnBrk="1" hangingPunct="1"/>
            <a:r>
              <a:rPr lang="en-US" dirty="0">
                <a:ea typeface="ＭＳ Ｐゴシック" pitchFamily="-110" charset="-128"/>
                <a:cs typeface="ＭＳ Ｐゴシック" pitchFamily="-110" charset="-128"/>
              </a:rPr>
              <a:t>applications in both the TCP and UDP domains to conveniently and</a:t>
            </a:r>
          </a:p>
          <a:p>
            <a:pPr eaLnBrk="1" hangingPunct="1"/>
            <a:r>
              <a:rPr lang="en-US" dirty="0">
                <a:ea typeface="ＭＳ Ｐゴシック" pitchFamily="-110" charset="-128"/>
                <a:cs typeface="ＭＳ Ｐゴシック" pitchFamily="-110" charset="-128"/>
              </a:rPr>
              <a:t>securely use the services of a network firewall. The protocol is conceptually</a:t>
            </a:r>
          </a:p>
          <a:p>
            <a:pPr eaLnBrk="1" hangingPunct="1"/>
            <a:r>
              <a:rPr lang="en-US" dirty="0">
                <a:ea typeface="ＭＳ Ｐゴシック" pitchFamily="-110" charset="-128"/>
                <a:cs typeface="ＭＳ Ｐゴシック" pitchFamily="-110" charset="-128"/>
              </a:rPr>
              <a:t>a “shim-layer” between the application layer and the transport layer, and as</a:t>
            </a:r>
          </a:p>
          <a:p>
            <a:pPr eaLnBrk="1" hangingPunct="1"/>
            <a:r>
              <a:rPr lang="en-US" dirty="0">
                <a:ea typeface="ＭＳ Ｐゴシック" pitchFamily="-110" charset="-128"/>
                <a:cs typeface="ＭＳ Ｐゴシック" pitchFamily="-110" charset="-128"/>
              </a:rPr>
              <a:t>such does not provide network-layer gateway services, such as forwarding of</a:t>
            </a:r>
          </a:p>
          <a:p>
            <a:pPr eaLnBrk="1" hangingPunct="1"/>
            <a:r>
              <a:rPr lang="en-US" dirty="0">
                <a:ea typeface="ＭＳ Ｐゴシック" pitchFamily="-110" charset="-128"/>
                <a:cs typeface="ＭＳ Ｐゴシック" pitchFamily="-110" charset="-128"/>
              </a:rPr>
              <a:t>ICMP messages.</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SOCKS consists of the following components:</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The SOCKS server, which often runs on a UNIX-based firewall. SOCKS is</a:t>
            </a:r>
          </a:p>
          <a:p>
            <a:pPr eaLnBrk="1" hangingPunct="1"/>
            <a:r>
              <a:rPr lang="en-US" dirty="0">
                <a:ea typeface="ＭＳ Ｐゴシック" pitchFamily="-110" charset="-128"/>
                <a:cs typeface="ＭＳ Ｐゴシック" pitchFamily="-110" charset="-128"/>
              </a:rPr>
              <a:t>also implemented on Windows systems.</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The SOCKS client library, which runs on internal hosts protected by the firewall.</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SOCKS-</a:t>
            </a:r>
            <a:r>
              <a:rPr lang="en-US" dirty="0" err="1">
                <a:ea typeface="ＭＳ Ｐゴシック" pitchFamily="-110" charset="-128"/>
                <a:cs typeface="ＭＳ Ｐゴシック" pitchFamily="-110" charset="-128"/>
              </a:rPr>
              <a:t>ified</a:t>
            </a:r>
            <a:r>
              <a:rPr lang="en-US" dirty="0">
                <a:ea typeface="ＭＳ Ｐゴシック" pitchFamily="-110" charset="-128"/>
                <a:cs typeface="ＭＳ Ｐゴシック" pitchFamily="-110" charset="-128"/>
              </a:rPr>
              <a:t> versions of several standard client programs such as FTP and</a:t>
            </a:r>
          </a:p>
          <a:p>
            <a:pPr eaLnBrk="1" hangingPunct="1"/>
            <a:r>
              <a:rPr lang="en-US" dirty="0">
                <a:ea typeface="ＭＳ Ｐゴシック" pitchFamily="-110" charset="-128"/>
                <a:cs typeface="ＭＳ Ｐゴシック" pitchFamily="-110" charset="-128"/>
              </a:rPr>
              <a:t>TELNET. The implementation of the SOCKS protocol typically involves</a:t>
            </a:r>
          </a:p>
          <a:p>
            <a:pPr eaLnBrk="1" hangingPunct="1"/>
            <a:r>
              <a:rPr lang="en-US" dirty="0">
                <a:ea typeface="ＭＳ Ｐゴシック" pitchFamily="-110" charset="-128"/>
                <a:cs typeface="ＭＳ Ｐゴシック" pitchFamily="-110" charset="-128"/>
              </a:rPr>
              <a:t>either the recompilation or relinking of TCP-based client applications, or the</a:t>
            </a:r>
          </a:p>
          <a:p>
            <a:pPr eaLnBrk="1" hangingPunct="1"/>
            <a:r>
              <a:rPr lang="en-US" dirty="0">
                <a:ea typeface="ＭＳ Ｐゴシック" pitchFamily="-110" charset="-128"/>
                <a:cs typeface="ＭＳ Ｐゴシック" pitchFamily="-110" charset="-128"/>
              </a:rPr>
              <a:t>use of alternate dynamically loaded libraries, to use the appropriate encapsulation</a:t>
            </a:r>
          </a:p>
          <a:p>
            <a:pPr eaLnBrk="1" hangingPunct="1"/>
            <a:r>
              <a:rPr lang="en-US" dirty="0">
                <a:ea typeface="ＭＳ Ｐゴシック" pitchFamily="-110" charset="-128"/>
                <a:cs typeface="ＭＳ Ｐゴシック" pitchFamily="-110" charset="-128"/>
              </a:rPr>
              <a:t>routines in the SOCKS library.</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When a TCP-based client wishes to establish a connection to an object that is</a:t>
            </a:r>
          </a:p>
          <a:p>
            <a:pPr eaLnBrk="1" hangingPunct="1"/>
            <a:r>
              <a:rPr lang="en-US" dirty="0">
                <a:ea typeface="ＭＳ Ｐゴシック" pitchFamily="-110" charset="-128"/>
                <a:cs typeface="ＭＳ Ｐゴシック" pitchFamily="-110" charset="-128"/>
              </a:rPr>
              <a:t>reachable only via a firewall (such determination is left up to the implementation),</a:t>
            </a:r>
          </a:p>
          <a:p>
            <a:pPr eaLnBrk="1" hangingPunct="1"/>
            <a:r>
              <a:rPr lang="en-US" dirty="0">
                <a:ea typeface="ＭＳ Ｐゴシック" pitchFamily="-110" charset="-128"/>
                <a:cs typeface="ＭＳ Ｐゴシック" pitchFamily="-110" charset="-128"/>
              </a:rPr>
              <a:t>it must open a TCP connection to the appropriate SOCKS port on the SOCKS</a:t>
            </a:r>
          </a:p>
          <a:p>
            <a:pPr eaLnBrk="1" hangingPunct="1"/>
            <a:r>
              <a:rPr lang="en-US" dirty="0">
                <a:ea typeface="ＭＳ Ｐゴシック" pitchFamily="-110" charset="-128"/>
                <a:cs typeface="ＭＳ Ｐゴシック" pitchFamily="-110" charset="-128"/>
              </a:rPr>
              <a:t>server system. The SOCKS service is located on TCP port 1080. If the connection</a:t>
            </a:r>
          </a:p>
          <a:p>
            <a:pPr eaLnBrk="1" hangingPunct="1"/>
            <a:r>
              <a:rPr lang="en-US" dirty="0">
                <a:ea typeface="ＭＳ Ｐゴシック" pitchFamily="-110" charset="-128"/>
                <a:cs typeface="ＭＳ Ｐゴシック" pitchFamily="-110" charset="-128"/>
              </a:rPr>
              <a:t>request succeeds, the client enters a negotiation for the authentication method to</a:t>
            </a:r>
          </a:p>
          <a:p>
            <a:pPr eaLnBrk="1" hangingPunct="1"/>
            <a:r>
              <a:rPr lang="en-US" dirty="0">
                <a:ea typeface="ＭＳ Ｐゴシック" pitchFamily="-110" charset="-128"/>
                <a:cs typeface="ＭＳ Ｐゴシック" pitchFamily="-110" charset="-128"/>
              </a:rPr>
              <a:t>be used, authenticates with the chosen method, and then sends a relay request. The</a:t>
            </a:r>
          </a:p>
          <a:p>
            <a:pPr eaLnBrk="1" hangingPunct="1"/>
            <a:r>
              <a:rPr lang="en-US" dirty="0">
                <a:ea typeface="ＭＳ Ｐゴシック" pitchFamily="-110" charset="-128"/>
                <a:cs typeface="ＭＳ Ｐゴシック" pitchFamily="-110" charset="-128"/>
              </a:rPr>
              <a:t>SOCKS server evaluates the request and either establishes the appropriate connection</a:t>
            </a:r>
          </a:p>
          <a:p>
            <a:pPr eaLnBrk="1" hangingPunct="1"/>
            <a:r>
              <a:rPr lang="en-US" dirty="0">
                <a:ea typeface="ＭＳ Ｐゴシック" pitchFamily="-110" charset="-128"/>
                <a:cs typeface="ＭＳ Ｐゴシック" pitchFamily="-110" charset="-128"/>
              </a:rPr>
              <a:t>or denies it. UDP exchanges are handled in a similar fashion. In essence, a TCP</a:t>
            </a:r>
          </a:p>
          <a:p>
            <a:pPr eaLnBrk="1" hangingPunct="1"/>
            <a:r>
              <a:rPr lang="en-US" dirty="0">
                <a:ea typeface="ＭＳ Ｐゴシック" pitchFamily="-110" charset="-128"/>
                <a:cs typeface="ＭＳ Ｐゴシック" pitchFamily="-110" charset="-128"/>
              </a:rPr>
              <a:t>connection is opened to authenticate a user to send and receive UDP segments, and</a:t>
            </a:r>
          </a:p>
          <a:p>
            <a:pPr eaLnBrk="1" hangingPunct="1"/>
            <a:r>
              <a:rPr lang="en-US" dirty="0">
                <a:ea typeface="ＭＳ Ｐゴシック" pitchFamily="-110" charset="-128"/>
                <a:cs typeface="ＭＳ Ｐゴシック" pitchFamily="-110" charset="-128"/>
              </a:rPr>
              <a:t>the UDP segments are forwarded as long as the TCP connection is open.</a:t>
            </a:r>
            <a:endParaRPr lang="en-US"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24802990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A62B6C8F-2B07-7F47-B356-D225AFD43E73}" type="slidenum">
              <a:rPr lang="en-AU"/>
              <a:pPr/>
              <a:t>26</a:t>
            </a:fld>
            <a:endParaRPr lang="en-AU"/>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 further addition to the range of security products is the intrusion prevention system</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(IPS), also known as intrusion detection and prevention system (IDPS). It is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an extension of an IDS that includes the capability to attempt to block or prevent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detected malicious activity. Like an IDS, an IPS can be host-based, network-based,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or distributed/hybrid, as we discuss in Chapter 8. Similarly, it can use anomaly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detection to identify behavior that is not that of legitimate users, or signature/heuristic</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detection to identify known malicious behavior.</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Once an IDS has detected malicious activity, it can respond by modifying</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or blocking network packets across a perimeter or into a host, or by modifying 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blocking system calls by programs running on a host. Thus, a network IPS can block</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traffic, as a firewall does, but makes use of the types of algorithms developed for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IDSs to determine when to do so. It is a matter of terminology whether a network</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IPS is considered a separate, new type of product or simply another form of firewall.</a:t>
            </a:r>
            <a:endParaRPr lang="en-US" dirty="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15744321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72A07C0E-5480-5946-B87C-C4BCD36F6A0A}" type="slidenum">
              <a:rPr lang="en-AU"/>
              <a:pPr/>
              <a:t>27</a:t>
            </a:fld>
            <a:endParaRPr lang="en-AU"/>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 host-based IPS (HIPS) can make use of either signature/heuristic or anomaly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detection techniques to identify attacks. In the former case, the focus is on the specific</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content of application network traffic, or of sequences of system calls, looking</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for patterns that have been identified as malicious. In the case of anomaly detection,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 IPS is looking for behavior patterns that indicate malware. Examples of the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types of malicious behavior addressed by a HIPS include the following:</a:t>
            </a:r>
          </a:p>
          <a:p>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Modification of system resources</a:t>
            </a:r>
            <a:r>
              <a:rPr lang="en-US" b="0" dirty="0">
                <a:ea typeface="ＭＳ Ｐゴシック" pitchFamily="-110" charset="-128"/>
                <a:cs typeface="ＭＳ Ｐゴシック" pitchFamily="-110" charset="-128"/>
              </a:rPr>
              <a:t>: Rootkits, Trojan horses, and backdoors</a:t>
            </a:r>
          </a:p>
          <a:p>
            <a:pPr eaLnBrk="1" hangingPunct="1"/>
            <a:r>
              <a:rPr lang="en-US" b="0" dirty="0">
                <a:ea typeface="ＭＳ Ｐゴシック" pitchFamily="-110" charset="-128"/>
                <a:cs typeface="ＭＳ Ｐゴシック" pitchFamily="-110" charset="-128"/>
              </a:rPr>
              <a:t>operate by changing system resources, such as libraries, directories, registry</a:t>
            </a:r>
          </a:p>
          <a:p>
            <a:pPr eaLnBrk="1" hangingPunct="1"/>
            <a:r>
              <a:rPr lang="en-US" b="0" dirty="0">
                <a:ea typeface="ＭＳ Ｐゴシック" pitchFamily="-110" charset="-128"/>
                <a:cs typeface="ＭＳ Ｐゴシック" pitchFamily="-110" charset="-128"/>
              </a:rPr>
              <a:t>settings, and user accounts.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Privilege-escalation exploits</a:t>
            </a:r>
            <a:r>
              <a:rPr lang="en-US" b="0" dirty="0">
                <a:ea typeface="ＭＳ Ｐゴシック" pitchFamily="-110" charset="-128"/>
                <a:cs typeface="ＭＳ Ｐゴシック" pitchFamily="-110" charset="-128"/>
              </a:rPr>
              <a:t>: These attacks attempt to give ordinary users</a:t>
            </a:r>
          </a:p>
          <a:p>
            <a:pPr eaLnBrk="1" hangingPunct="1"/>
            <a:r>
              <a:rPr lang="en-US" b="0" dirty="0">
                <a:ea typeface="ＭＳ Ｐゴシック" pitchFamily="-110" charset="-128"/>
                <a:cs typeface="ＭＳ Ｐゴシック" pitchFamily="-110" charset="-128"/>
              </a:rPr>
              <a:t>root access.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Buffer-overflow exploits</a:t>
            </a:r>
            <a:r>
              <a:rPr lang="en-US" b="0" dirty="0">
                <a:ea typeface="ＭＳ Ｐゴシック" pitchFamily="-110" charset="-128"/>
                <a:cs typeface="ＭＳ Ｐゴシック" pitchFamily="-110" charset="-128"/>
              </a:rPr>
              <a:t>: These attacks are described in Chapter 10 .</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Access to e-mail contact list:</a:t>
            </a:r>
            <a:r>
              <a:rPr lang="en-US" b="0" dirty="0">
                <a:ea typeface="ＭＳ Ｐゴシック" pitchFamily="-110" charset="-128"/>
                <a:cs typeface="ＭＳ Ｐゴシック" pitchFamily="-110" charset="-128"/>
              </a:rPr>
              <a:t> Many worms spread by mailing a copy of themselves</a:t>
            </a:r>
          </a:p>
          <a:p>
            <a:pPr eaLnBrk="1" hangingPunct="1"/>
            <a:r>
              <a:rPr lang="en-US" b="0" dirty="0">
                <a:ea typeface="ＭＳ Ｐゴシック" pitchFamily="-110" charset="-128"/>
                <a:cs typeface="ＭＳ Ｐゴシック" pitchFamily="-110" charset="-128"/>
              </a:rPr>
              <a:t>to addresses in the local system’s e-mail address book.</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Directory traversal</a:t>
            </a:r>
            <a:r>
              <a:rPr lang="en-US" b="0" dirty="0">
                <a:ea typeface="ＭＳ Ｐゴシック" pitchFamily="-110" charset="-128"/>
                <a:cs typeface="ＭＳ Ｐゴシック" pitchFamily="-110" charset="-128"/>
              </a:rPr>
              <a:t>: A directory traversal vulnerability in a Web server allows</a:t>
            </a:r>
          </a:p>
          <a:p>
            <a:pPr eaLnBrk="1" hangingPunct="1"/>
            <a:r>
              <a:rPr lang="en-US" b="0" dirty="0">
                <a:ea typeface="ＭＳ Ｐゴシック" pitchFamily="-110" charset="-128"/>
                <a:cs typeface="ＭＳ Ｐゴシック" pitchFamily="-110" charset="-128"/>
              </a:rPr>
              <a:t>the hacker to access files outside the range of what a server application user</a:t>
            </a:r>
          </a:p>
          <a:p>
            <a:pPr eaLnBrk="1" hangingPunct="1"/>
            <a:r>
              <a:rPr lang="en-US" b="0" dirty="0">
                <a:ea typeface="ＭＳ Ｐゴシック" pitchFamily="-110" charset="-128"/>
                <a:cs typeface="ＭＳ Ｐゴシック" pitchFamily="-110" charset="-128"/>
              </a:rPr>
              <a:t>would normally need to access.</a:t>
            </a:r>
          </a:p>
          <a:p>
            <a:pPr eaLnBrk="1" hangingPunct="1"/>
            <a:endParaRPr lang="en-US" b="0" dirty="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24004083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72A07C0E-5480-5946-B87C-C4BCD36F6A0A}" type="slidenum">
              <a:rPr lang="en-AU"/>
              <a:pPr/>
              <a:t>28</a:t>
            </a:fld>
            <a:endParaRPr lang="en-AU"/>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 host-based IPS (HIPS) can make use of either signature/heuristic or anomaly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detection techniques to identify attacks. In the former case, the focus is on the specific</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content of application network traffic, or of sequences of system calls, looking</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for patterns that have been identified as malicious. In the case of anomaly detection,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 IPS is looking for behavior patterns that indicate malware. Examples of the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types of malicious behavior addressed by a HIPS include the following:</a:t>
            </a:r>
          </a:p>
          <a:p>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Modification of system resources</a:t>
            </a:r>
            <a:r>
              <a:rPr lang="en-US" b="0" dirty="0">
                <a:ea typeface="ＭＳ Ｐゴシック" pitchFamily="-110" charset="-128"/>
                <a:cs typeface="ＭＳ Ｐゴシック" pitchFamily="-110" charset="-128"/>
              </a:rPr>
              <a:t>: Rootkits, Trojan horses, and backdoors</a:t>
            </a:r>
          </a:p>
          <a:p>
            <a:pPr eaLnBrk="1" hangingPunct="1"/>
            <a:r>
              <a:rPr lang="en-US" b="0" dirty="0">
                <a:ea typeface="ＭＳ Ｐゴシック" pitchFamily="-110" charset="-128"/>
                <a:cs typeface="ＭＳ Ｐゴシック" pitchFamily="-110" charset="-128"/>
              </a:rPr>
              <a:t>operate by changing system resources, such as libraries, directories, registry</a:t>
            </a:r>
          </a:p>
          <a:p>
            <a:pPr eaLnBrk="1" hangingPunct="1"/>
            <a:r>
              <a:rPr lang="en-US" b="0" dirty="0">
                <a:ea typeface="ＭＳ Ｐゴシック" pitchFamily="-110" charset="-128"/>
                <a:cs typeface="ＭＳ Ｐゴシック" pitchFamily="-110" charset="-128"/>
              </a:rPr>
              <a:t>settings, and user accounts.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Privilege-escalation exploits</a:t>
            </a:r>
            <a:r>
              <a:rPr lang="en-US" b="0" dirty="0">
                <a:ea typeface="ＭＳ Ｐゴシック" pitchFamily="-110" charset="-128"/>
                <a:cs typeface="ＭＳ Ｐゴシック" pitchFamily="-110" charset="-128"/>
              </a:rPr>
              <a:t>: These attacks attempt to give ordinary users</a:t>
            </a:r>
          </a:p>
          <a:p>
            <a:pPr eaLnBrk="1" hangingPunct="1"/>
            <a:r>
              <a:rPr lang="en-US" b="0" dirty="0">
                <a:ea typeface="ＭＳ Ｐゴシック" pitchFamily="-110" charset="-128"/>
                <a:cs typeface="ＭＳ Ｐゴシック" pitchFamily="-110" charset="-128"/>
              </a:rPr>
              <a:t>root access.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Buffer-overflow exploits</a:t>
            </a:r>
            <a:r>
              <a:rPr lang="en-US" b="0" dirty="0">
                <a:ea typeface="ＭＳ Ｐゴシック" pitchFamily="-110" charset="-128"/>
                <a:cs typeface="ＭＳ Ｐゴシック" pitchFamily="-110" charset="-128"/>
              </a:rPr>
              <a:t>: These attacks are described in Chapter 10 .</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Access to e-mail contact list:</a:t>
            </a:r>
            <a:r>
              <a:rPr lang="en-US" b="0" dirty="0">
                <a:ea typeface="ＭＳ Ｐゴシック" pitchFamily="-110" charset="-128"/>
                <a:cs typeface="ＭＳ Ｐゴシック" pitchFamily="-110" charset="-128"/>
              </a:rPr>
              <a:t> Many worms spread by mailing a copy of themselves</a:t>
            </a:r>
          </a:p>
          <a:p>
            <a:pPr eaLnBrk="1" hangingPunct="1"/>
            <a:r>
              <a:rPr lang="en-US" b="0" dirty="0">
                <a:ea typeface="ＭＳ Ｐゴシック" pitchFamily="-110" charset="-128"/>
                <a:cs typeface="ＭＳ Ｐゴシック" pitchFamily="-110" charset="-128"/>
              </a:rPr>
              <a:t>to addresses in the local system’s e-mail address book.</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Directory traversal</a:t>
            </a:r>
            <a:r>
              <a:rPr lang="en-US" b="0" dirty="0">
                <a:ea typeface="ＭＳ Ｐゴシック" pitchFamily="-110" charset="-128"/>
                <a:cs typeface="ＭＳ Ｐゴシック" pitchFamily="-110" charset="-128"/>
              </a:rPr>
              <a:t>: A directory traversal vulnerability in a Web server allows</a:t>
            </a:r>
          </a:p>
          <a:p>
            <a:pPr eaLnBrk="1" hangingPunct="1"/>
            <a:r>
              <a:rPr lang="en-US" b="0" dirty="0">
                <a:ea typeface="ＭＳ Ｐゴシック" pitchFamily="-110" charset="-128"/>
                <a:cs typeface="ＭＳ Ｐゴシック" pitchFamily="-110" charset="-128"/>
              </a:rPr>
              <a:t>the hacker to access files outside the range of what a server application user</a:t>
            </a:r>
          </a:p>
          <a:p>
            <a:pPr eaLnBrk="1" hangingPunct="1"/>
            <a:r>
              <a:rPr lang="en-US" b="0" dirty="0">
                <a:ea typeface="ＭＳ Ｐゴシック" pitchFamily="-110" charset="-128"/>
                <a:cs typeface="ＭＳ Ｐゴシック" pitchFamily="-110" charset="-128"/>
              </a:rPr>
              <a:t>would normally need to access.</a:t>
            </a:r>
          </a:p>
          <a:p>
            <a:pPr eaLnBrk="1" hangingPunct="1"/>
            <a:endParaRPr lang="en-US" b="0" dirty="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1708175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72A07C0E-5480-5946-B87C-C4BCD36F6A0A}" type="slidenum">
              <a:rPr lang="en-AU"/>
              <a:pPr/>
              <a:t>29</a:t>
            </a:fld>
            <a:endParaRPr lang="en-AU"/>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r>
              <a:rPr lang="en-US" b="0" dirty="0">
                <a:ea typeface="ＭＳ Ｐゴシック" pitchFamily="-110" charset="-128"/>
                <a:cs typeface="ＭＳ Ｐゴシック" pitchFamily="-110" charset="-128"/>
              </a:rPr>
              <a:t>Attacks such as these result in behaviors that can be analyzed by a HIPS. The</a:t>
            </a:r>
          </a:p>
          <a:p>
            <a:pPr eaLnBrk="1" hangingPunct="1"/>
            <a:r>
              <a:rPr lang="en-US" b="0" dirty="0">
                <a:ea typeface="ＭＳ Ｐゴシック" pitchFamily="-110" charset="-128"/>
                <a:cs typeface="ＭＳ Ｐゴシック" pitchFamily="-110" charset="-128"/>
              </a:rPr>
              <a:t>HIPS capability can be tailored to the specific platform. A set of general-purpose</a:t>
            </a:r>
          </a:p>
          <a:p>
            <a:pPr eaLnBrk="1" hangingPunct="1"/>
            <a:r>
              <a:rPr lang="en-US" b="0" dirty="0">
                <a:ea typeface="ＭＳ Ｐゴシック" pitchFamily="-110" charset="-128"/>
                <a:cs typeface="ＭＳ Ｐゴシック" pitchFamily="-110" charset="-128"/>
              </a:rPr>
              <a:t>tools may be used for a desktop or server system. Some HIPS packages are designed</a:t>
            </a:r>
          </a:p>
          <a:p>
            <a:pPr eaLnBrk="1" hangingPunct="1"/>
            <a:r>
              <a:rPr lang="en-US" b="0" dirty="0">
                <a:ea typeface="ＭＳ Ｐゴシック" pitchFamily="-110" charset="-128"/>
                <a:cs typeface="ＭＳ Ｐゴシック" pitchFamily="-110" charset="-128"/>
              </a:rPr>
              <a:t>to protect specific types of servers, such as Web servers and database servers. In this</a:t>
            </a:r>
          </a:p>
          <a:p>
            <a:pPr eaLnBrk="1" hangingPunct="1"/>
            <a:r>
              <a:rPr lang="en-US" b="0" dirty="0">
                <a:ea typeface="ＭＳ Ｐゴシック" pitchFamily="-110" charset="-128"/>
                <a:cs typeface="ＭＳ Ｐゴシック" pitchFamily="-110" charset="-128"/>
              </a:rPr>
              <a:t>case, the HIPS looks for particular application attacks.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In addition to signature and anomaly-detection techniques, a HIPS can use</a:t>
            </a:r>
          </a:p>
          <a:p>
            <a:pPr eaLnBrk="1" hangingPunct="1"/>
            <a:r>
              <a:rPr lang="en-US" b="0" dirty="0">
                <a:ea typeface="ＭＳ Ｐゴシック" pitchFamily="-110" charset="-128"/>
                <a:cs typeface="ＭＳ Ｐゴシック" pitchFamily="-110" charset="-128"/>
              </a:rPr>
              <a:t>a sandbox approach. Sandboxes are especially suited to mobile code, such as Java</a:t>
            </a:r>
          </a:p>
          <a:p>
            <a:pPr eaLnBrk="1" hangingPunct="1"/>
            <a:r>
              <a:rPr lang="en-US" b="0" dirty="0">
                <a:ea typeface="ＭＳ Ｐゴシック" pitchFamily="-110" charset="-128"/>
                <a:cs typeface="ＭＳ Ｐゴシック" pitchFamily="-110" charset="-128"/>
              </a:rPr>
              <a:t>applets and scripting languages. The HIPS quarantines such code in an isolated</a:t>
            </a:r>
          </a:p>
          <a:p>
            <a:pPr eaLnBrk="1" hangingPunct="1"/>
            <a:r>
              <a:rPr lang="en-US" b="0" dirty="0">
                <a:ea typeface="ＭＳ Ｐゴシック" pitchFamily="-110" charset="-128"/>
                <a:cs typeface="ＭＳ Ｐゴシック" pitchFamily="-110" charset="-128"/>
              </a:rPr>
              <a:t>system area, then runs the code and monitors its behavior. If the code violates</a:t>
            </a:r>
          </a:p>
          <a:p>
            <a:pPr eaLnBrk="1" hangingPunct="1"/>
            <a:r>
              <a:rPr lang="en-US" b="0" dirty="0">
                <a:ea typeface="ＭＳ Ｐゴシック" pitchFamily="-110" charset="-128"/>
                <a:cs typeface="ＭＳ Ｐゴシック" pitchFamily="-110" charset="-128"/>
              </a:rPr>
              <a:t>predefined policies or matches predefined behavior signatures, it is halted and</a:t>
            </a:r>
          </a:p>
          <a:p>
            <a:pPr eaLnBrk="1" hangingPunct="1"/>
            <a:r>
              <a:rPr lang="en-US" b="0" dirty="0">
                <a:ea typeface="ＭＳ Ｐゴシック" pitchFamily="-110" charset="-128"/>
                <a:cs typeface="ＭＳ Ｐゴシック" pitchFamily="-110" charset="-128"/>
              </a:rPr>
              <a:t>prevented from executing in the normal system environment.</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[ROBB06a] lists the following as areas for which a HIPS typically offers desktop</a:t>
            </a:r>
          </a:p>
          <a:p>
            <a:pPr eaLnBrk="1" hangingPunct="1"/>
            <a:r>
              <a:rPr lang="en-US" b="0" dirty="0">
                <a:ea typeface="ＭＳ Ｐゴシック" pitchFamily="-110" charset="-128"/>
                <a:cs typeface="ＭＳ Ｐゴシック" pitchFamily="-110" charset="-128"/>
              </a:rPr>
              <a:t>protection:</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System calls: </a:t>
            </a:r>
            <a:r>
              <a:rPr lang="en-US" b="0" dirty="0">
                <a:ea typeface="ＭＳ Ｐゴシック" pitchFamily="-110" charset="-128"/>
                <a:cs typeface="ＭＳ Ｐゴシック" pitchFamily="-110" charset="-128"/>
              </a:rPr>
              <a:t>The kernel controls access to system resources such as memory,</a:t>
            </a:r>
          </a:p>
          <a:p>
            <a:pPr eaLnBrk="1" hangingPunct="1"/>
            <a:r>
              <a:rPr lang="en-US" b="0" dirty="0">
                <a:ea typeface="ＭＳ Ｐゴシック" pitchFamily="-110" charset="-128"/>
                <a:cs typeface="ＭＳ Ｐゴシック" pitchFamily="-110" charset="-128"/>
              </a:rPr>
              <a:t>I/O devices, and processor. To use these resources, user applications invoke</a:t>
            </a:r>
          </a:p>
          <a:p>
            <a:pPr eaLnBrk="1" hangingPunct="1"/>
            <a:r>
              <a:rPr lang="en-US" b="0" dirty="0">
                <a:ea typeface="ＭＳ Ｐゴシック" pitchFamily="-110" charset="-128"/>
                <a:cs typeface="ＭＳ Ｐゴシック" pitchFamily="-110" charset="-128"/>
              </a:rPr>
              <a:t>system calls to the kernel. Any exploit code will execute at least one system</a:t>
            </a:r>
          </a:p>
          <a:p>
            <a:pPr eaLnBrk="1" hangingPunct="1"/>
            <a:r>
              <a:rPr lang="en-US" b="0" dirty="0">
                <a:ea typeface="ＭＳ Ｐゴシック" pitchFamily="-110" charset="-128"/>
                <a:cs typeface="ＭＳ Ｐゴシック" pitchFamily="-110" charset="-128"/>
              </a:rPr>
              <a:t>call. The HIPS can be configured to examine each system call for malicious</a:t>
            </a:r>
          </a:p>
          <a:p>
            <a:pPr eaLnBrk="1" hangingPunct="1"/>
            <a:r>
              <a:rPr lang="en-US" b="0" dirty="0">
                <a:ea typeface="ＭＳ Ｐゴシック" pitchFamily="-110" charset="-128"/>
                <a:cs typeface="ＭＳ Ｐゴシック" pitchFamily="-110" charset="-128"/>
              </a:rPr>
              <a:t>characteristics.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File system access: </a:t>
            </a:r>
            <a:r>
              <a:rPr lang="en-US" b="0" dirty="0">
                <a:ea typeface="ＭＳ Ｐゴシック" pitchFamily="-110" charset="-128"/>
                <a:cs typeface="ＭＳ Ｐゴシック" pitchFamily="-110" charset="-128"/>
              </a:rPr>
              <a:t>The HIPS can ensure that file access system calls are not</a:t>
            </a:r>
          </a:p>
          <a:p>
            <a:pPr eaLnBrk="1" hangingPunct="1"/>
            <a:r>
              <a:rPr lang="en-US" b="0" dirty="0">
                <a:ea typeface="ＭＳ Ｐゴシック" pitchFamily="-110" charset="-128"/>
                <a:cs typeface="ＭＳ Ｐゴシック" pitchFamily="-110" charset="-128"/>
              </a:rPr>
              <a:t>malicious and meet established policy.</a:t>
            </a:r>
          </a:p>
          <a:p>
            <a:pPr eaLnBrk="1" hangingPunct="1"/>
            <a:endParaRPr lang="en-US" b="0" dirty="0">
              <a:ea typeface="ＭＳ Ｐゴシック" pitchFamily="-110" charset="-128"/>
              <a:cs typeface="ＭＳ Ｐゴシック" pitchFamily="-110" charset="-128"/>
            </a:endParaRPr>
          </a:p>
          <a:p>
            <a:pPr marL="171450" indent="-171450" eaLnBrk="1" hangingPunct="1">
              <a:buFont typeface="Arial" charset="0"/>
              <a:buChar char="•"/>
            </a:pPr>
            <a:r>
              <a:rPr lang="en-US" b="1" dirty="0">
                <a:ea typeface="ＭＳ Ｐゴシック" pitchFamily="-110" charset="-128"/>
                <a:cs typeface="ＭＳ Ｐゴシック" pitchFamily="-110" charset="-128"/>
              </a:rPr>
              <a:t>System registry settings</a:t>
            </a:r>
            <a:r>
              <a:rPr lang="en-US" b="0" dirty="0">
                <a:ea typeface="ＭＳ Ｐゴシック" pitchFamily="-110" charset="-128"/>
                <a:cs typeface="ＭＳ Ｐゴシック" pitchFamily="-110" charset="-128"/>
              </a:rPr>
              <a:t>: The registry maintains persistent configuration</a:t>
            </a:r>
          </a:p>
          <a:p>
            <a:pPr eaLnBrk="1" hangingPunct="1"/>
            <a:r>
              <a:rPr lang="en-US" b="0" dirty="0">
                <a:ea typeface="ＭＳ Ｐゴシック" pitchFamily="-110" charset="-128"/>
                <a:cs typeface="ＭＳ Ｐゴシック" pitchFamily="-110" charset="-128"/>
              </a:rPr>
              <a:t>information about programs and is often maliciously modified to extend the</a:t>
            </a:r>
          </a:p>
          <a:p>
            <a:pPr eaLnBrk="1" hangingPunct="1"/>
            <a:r>
              <a:rPr lang="en-US" b="0" dirty="0">
                <a:ea typeface="ＭＳ Ｐゴシック" pitchFamily="-110" charset="-128"/>
                <a:cs typeface="ＭＳ Ｐゴシック" pitchFamily="-110" charset="-128"/>
              </a:rPr>
              <a:t>life of an exploit. The HIPS can ensure that the system registry maintains its</a:t>
            </a:r>
          </a:p>
          <a:p>
            <a:pPr eaLnBrk="1" hangingPunct="1"/>
            <a:r>
              <a:rPr lang="en-US" b="0" dirty="0">
                <a:ea typeface="ＭＳ Ｐゴシック" pitchFamily="-110" charset="-128"/>
                <a:cs typeface="ＭＳ Ｐゴシック" pitchFamily="-110" charset="-128"/>
              </a:rPr>
              <a:t>integrity.</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Host input/output: </a:t>
            </a:r>
            <a:r>
              <a:rPr lang="en-US" b="0" dirty="0">
                <a:ea typeface="ＭＳ Ｐゴシック" pitchFamily="-110" charset="-128"/>
                <a:cs typeface="ＭＳ Ｐゴシック" pitchFamily="-110" charset="-128"/>
              </a:rPr>
              <a:t>I/O communications, whether local or network based, can</a:t>
            </a:r>
          </a:p>
          <a:p>
            <a:pPr eaLnBrk="1" hangingPunct="1"/>
            <a:r>
              <a:rPr lang="en-US" b="0" dirty="0">
                <a:ea typeface="ＭＳ Ｐゴシック" pitchFamily="-110" charset="-128"/>
                <a:cs typeface="ＭＳ Ｐゴシック" pitchFamily="-110" charset="-128"/>
              </a:rPr>
              <a:t>propagate exploit code and malware. The HIPS can examine and enforce</a:t>
            </a:r>
          </a:p>
          <a:p>
            <a:pPr eaLnBrk="1" hangingPunct="1"/>
            <a:r>
              <a:rPr lang="en-US" b="0" dirty="0">
                <a:ea typeface="ＭＳ Ｐゴシック" pitchFamily="-110" charset="-128"/>
                <a:cs typeface="ＭＳ Ｐゴシック" pitchFamily="-110" charset="-128"/>
              </a:rPr>
              <a:t>proper client interaction with the network and its interaction with other</a:t>
            </a:r>
          </a:p>
          <a:p>
            <a:pPr eaLnBrk="1" hangingPunct="1"/>
            <a:r>
              <a:rPr lang="en-US" b="0" dirty="0">
                <a:ea typeface="ＭＳ Ｐゴシック" pitchFamily="-110" charset="-128"/>
                <a:cs typeface="ＭＳ Ｐゴシック" pitchFamily="-110" charset="-128"/>
              </a:rPr>
              <a:t>devices.</a:t>
            </a:r>
          </a:p>
          <a:p>
            <a:pPr eaLnBrk="1" hangingPunct="1"/>
            <a:endParaRPr lang="en-US" b="0" dirty="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39397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p:spPr>
        <p:txBody>
          <a:bodyPr/>
          <a:lstStyle/>
          <a:p>
            <a:fld id="{753A9054-2F55-0B44-96D5-2448AA8BB5B4}" type="slidenum">
              <a:rPr lang="en-AU"/>
              <a:pPr/>
              <a:t>3</a:t>
            </a:fld>
            <a:endParaRPr lang="en-AU" dirty="0"/>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Internet connectivity is no longer optional for organizations. The information</a:t>
            </a:r>
          </a:p>
          <a:p>
            <a:pPr eaLnBrk="1" hangingPunct="1"/>
            <a:r>
              <a:rPr lang="en-US" dirty="0">
                <a:ea typeface="ＭＳ Ｐゴシック" pitchFamily="-110" charset="-128"/>
                <a:cs typeface="ＭＳ Ｐゴシック" pitchFamily="-110" charset="-128"/>
              </a:rPr>
              <a:t>and services available are essential to the organization. Moreover, individual users</a:t>
            </a:r>
          </a:p>
          <a:p>
            <a:pPr eaLnBrk="1" hangingPunct="1"/>
            <a:r>
              <a:rPr lang="en-US" dirty="0">
                <a:ea typeface="ＭＳ Ｐゴシック" pitchFamily="-110" charset="-128"/>
                <a:cs typeface="ＭＳ Ｐゴシック" pitchFamily="-110" charset="-128"/>
              </a:rPr>
              <a:t>within the organization want and need Internet access, and if this is not provided</a:t>
            </a:r>
          </a:p>
          <a:p>
            <a:pPr eaLnBrk="1" hangingPunct="1"/>
            <a:r>
              <a:rPr lang="en-US" dirty="0">
                <a:ea typeface="ＭＳ Ｐゴシック" pitchFamily="-110" charset="-128"/>
                <a:cs typeface="ＭＳ Ｐゴシック" pitchFamily="-110" charset="-128"/>
              </a:rPr>
              <a:t>via their LAN, they could use a wireless broadband capability from their PC to an</a:t>
            </a:r>
          </a:p>
          <a:p>
            <a:pPr eaLnBrk="1" hangingPunct="1"/>
            <a:r>
              <a:rPr lang="en-US" dirty="0">
                <a:ea typeface="ＭＳ Ｐゴシック" pitchFamily="-110" charset="-128"/>
                <a:cs typeface="ＭＳ Ｐゴシック" pitchFamily="-110" charset="-128"/>
              </a:rPr>
              <a:t>Internet service provider (ISP). However, while Internet access provides benefits to</a:t>
            </a:r>
          </a:p>
          <a:p>
            <a:pPr eaLnBrk="1" hangingPunct="1"/>
            <a:r>
              <a:rPr lang="en-US" dirty="0">
                <a:ea typeface="ＭＳ Ｐゴシック" pitchFamily="-110" charset="-128"/>
                <a:cs typeface="ＭＳ Ｐゴシック" pitchFamily="-110" charset="-128"/>
              </a:rPr>
              <a:t>the organization, it enables the outside world to reach and interact with local network</a:t>
            </a:r>
          </a:p>
          <a:p>
            <a:pPr eaLnBrk="1" hangingPunct="1"/>
            <a:r>
              <a:rPr lang="en-US" dirty="0">
                <a:ea typeface="ＭＳ Ｐゴシック" pitchFamily="-110" charset="-128"/>
                <a:cs typeface="ＭＳ Ｐゴシック" pitchFamily="-110" charset="-128"/>
              </a:rPr>
              <a:t>assets. This creates a threat to the organization. While it is possible to equip</a:t>
            </a:r>
          </a:p>
          <a:p>
            <a:pPr eaLnBrk="1" hangingPunct="1"/>
            <a:r>
              <a:rPr lang="en-US" dirty="0">
                <a:ea typeface="ＭＳ Ｐゴシック" pitchFamily="-110" charset="-128"/>
                <a:cs typeface="ＭＳ Ｐゴシック" pitchFamily="-110" charset="-128"/>
              </a:rPr>
              <a:t>each workstation and server on the premises network with strong security features,</a:t>
            </a:r>
          </a:p>
          <a:p>
            <a:pPr eaLnBrk="1" hangingPunct="1"/>
            <a:r>
              <a:rPr lang="en-US" dirty="0">
                <a:ea typeface="ＭＳ Ｐゴシック" pitchFamily="-110" charset="-128"/>
                <a:cs typeface="ＭＳ Ｐゴシック" pitchFamily="-110" charset="-128"/>
              </a:rPr>
              <a:t>such as intrusion protection, this may not be sufficient and in some cases is not cost effective.</a:t>
            </a:r>
          </a:p>
          <a:p>
            <a:pPr eaLnBrk="1" hangingPunct="1"/>
            <a:r>
              <a:rPr lang="en-US" dirty="0">
                <a:ea typeface="ＭＳ Ｐゴシック" pitchFamily="-110" charset="-128"/>
                <a:cs typeface="ＭＳ Ｐゴシック" pitchFamily="-110" charset="-128"/>
              </a:rPr>
              <a:t>Consider a network with hundreds or even thousands of systems, running</a:t>
            </a:r>
          </a:p>
          <a:p>
            <a:pPr eaLnBrk="1" hangingPunct="1"/>
            <a:r>
              <a:rPr lang="en-US" dirty="0">
                <a:ea typeface="ＭＳ Ｐゴシック" pitchFamily="-110" charset="-128"/>
                <a:cs typeface="ＭＳ Ｐゴシック" pitchFamily="-110" charset="-128"/>
              </a:rPr>
              <a:t>various operating systems, such as different versions of Windows, </a:t>
            </a:r>
            <a:r>
              <a:rPr lang="en-US" dirty="0" err="1">
                <a:ea typeface="ＭＳ Ｐゴシック" pitchFamily="-110" charset="-128"/>
                <a:cs typeface="ＭＳ Ｐゴシック" pitchFamily="-110" charset="-128"/>
              </a:rPr>
              <a:t>MacOS</a:t>
            </a:r>
            <a:r>
              <a:rPr lang="en-US" dirty="0">
                <a:ea typeface="ＭＳ Ｐゴシック" pitchFamily="-110" charset="-128"/>
                <a:cs typeface="ＭＳ Ｐゴシック" pitchFamily="-110" charset="-128"/>
              </a:rPr>
              <a:t>, and</a:t>
            </a:r>
          </a:p>
          <a:p>
            <a:pPr eaLnBrk="1" hangingPunct="1"/>
            <a:r>
              <a:rPr lang="en-US" dirty="0">
                <a:ea typeface="ＭＳ Ｐゴシック" pitchFamily="-110" charset="-128"/>
                <a:cs typeface="ＭＳ Ｐゴシック" pitchFamily="-110" charset="-128"/>
              </a:rPr>
              <a:t>Linux. When a security flaw is discovered, each potentially affected system must be</a:t>
            </a:r>
          </a:p>
          <a:p>
            <a:pPr eaLnBrk="1" hangingPunct="1"/>
            <a:r>
              <a:rPr lang="en-US" dirty="0">
                <a:ea typeface="ＭＳ Ｐゴシック" pitchFamily="-110" charset="-128"/>
                <a:cs typeface="ＭＳ Ｐゴシック" pitchFamily="-110" charset="-128"/>
              </a:rPr>
              <a:t>upgraded to fix that flaw. This requires </a:t>
            </a:r>
            <a:r>
              <a:rPr lang="en-US" dirty="0" err="1">
                <a:ea typeface="ＭＳ Ｐゴシック" pitchFamily="-110" charset="-128"/>
                <a:cs typeface="ＭＳ Ｐゴシック" pitchFamily="-110" charset="-128"/>
              </a:rPr>
              <a:t>scaleable</a:t>
            </a:r>
            <a:r>
              <a:rPr lang="en-US" dirty="0">
                <a:ea typeface="ＭＳ Ｐゴシック" pitchFamily="-110" charset="-128"/>
                <a:cs typeface="ＭＳ Ｐゴシック" pitchFamily="-110" charset="-128"/>
              </a:rPr>
              <a:t> configuration management and</a:t>
            </a:r>
          </a:p>
          <a:p>
            <a:pPr eaLnBrk="1" hangingPunct="1"/>
            <a:r>
              <a:rPr lang="en-US" dirty="0">
                <a:ea typeface="ＭＳ Ｐゴシック" pitchFamily="-110" charset="-128"/>
                <a:cs typeface="ＭＳ Ｐゴシック" pitchFamily="-110" charset="-128"/>
              </a:rPr>
              <a:t>aggressive patching to function effectively. While difficult, this is possible and is necessary</a:t>
            </a:r>
          </a:p>
          <a:p>
            <a:pPr eaLnBrk="1" hangingPunct="1"/>
            <a:r>
              <a:rPr lang="en-US" dirty="0">
                <a:ea typeface="ＭＳ Ｐゴシック" pitchFamily="-110" charset="-128"/>
                <a:cs typeface="ＭＳ Ｐゴシック" pitchFamily="-110" charset="-128"/>
              </a:rPr>
              <a:t>if only host-based security is used. A widely accepted alternative or at least</a:t>
            </a:r>
          </a:p>
          <a:p>
            <a:pPr eaLnBrk="1" hangingPunct="1"/>
            <a:r>
              <a:rPr lang="en-US" dirty="0">
                <a:ea typeface="ＭＳ Ｐゴシック" pitchFamily="-110" charset="-128"/>
                <a:cs typeface="ＭＳ Ｐゴシック" pitchFamily="-110" charset="-128"/>
              </a:rPr>
              <a:t>complement to host-based security services is the firewall. The firewall is inserted</a:t>
            </a:r>
          </a:p>
          <a:p>
            <a:pPr eaLnBrk="1" hangingPunct="1"/>
            <a:r>
              <a:rPr lang="en-US" dirty="0">
                <a:ea typeface="ＭＳ Ｐゴシック" pitchFamily="-110" charset="-128"/>
                <a:cs typeface="ＭＳ Ｐゴシック" pitchFamily="-110" charset="-128"/>
              </a:rPr>
              <a:t>between the premises network and the Internet to establish a controlled link and to</a:t>
            </a:r>
          </a:p>
          <a:p>
            <a:pPr eaLnBrk="1" hangingPunct="1"/>
            <a:r>
              <a:rPr lang="en-US" dirty="0">
                <a:ea typeface="ＭＳ Ｐゴシック" pitchFamily="-110" charset="-128"/>
                <a:cs typeface="ＭＳ Ｐゴシック" pitchFamily="-110" charset="-128"/>
              </a:rPr>
              <a:t>erect an outer security wall or perimeter. The aim of this perimeter is to protect the</a:t>
            </a:r>
          </a:p>
          <a:p>
            <a:pPr eaLnBrk="1" hangingPunct="1"/>
            <a:r>
              <a:rPr lang="en-US" dirty="0">
                <a:ea typeface="ＭＳ Ｐゴシック" pitchFamily="-110" charset="-128"/>
                <a:cs typeface="ＭＳ Ｐゴシック" pitchFamily="-110" charset="-128"/>
              </a:rPr>
              <a:t>premises network from Internet-based attacks and to provide a single choke point</a:t>
            </a:r>
          </a:p>
          <a:p>
            <a:pPr eaLnBrk="1" hangingPunct="1"/>
            <a:r>
              <a:rPr lang="en-US" dirty="0">
                <a:ea typeface="ＭＳ Ｐゴシック" pitchFamily="-110" charset="-128"/>
                <a:cs typeface="ＭＳ Ｐゴシック" pitchFamily="-110" charset="-128"/>
              </a:rPr>
              <a:t>where security and auditing can be imposed. The firewall may be a single computer</a:t>
            </a:r>
          </a:p>
          <a:p>
            <a:pPr eaLnBrk="1" hangingPunct="1"/>
            <a:r>
              <a:rPr lang="en-US" dirty="0">
                <a:ea typeface="ＭＳ Ｐゴシック" pitchFamily="-110" charset="-128"/>
                <a:cs typeface="ＭＳ Ｐゴシック" pitchFamily="-110" charset="-128"/>
              </a:rPr>
              <a:t>system or a set of two or more systems that cooperate to perform the firewall function.</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The firewall, then, provides an additional layer of defense, insulating the internal</a:t>
            </a:r>
          </a:p>
          <a:p>
            <a:pPr eaLnBrk="1" hangingPunct="1"/>
            <a:r>
              <a:rPr lang="en-US" dirty="0">
                <a:ea typeface="ＭＳ Ｐゴシック" pitchFamily="-110" charset="-128"/>
                <a:cs typeface="ＭＳ Ｐゴシック" pitchFamily="-110" charset="-128"/>
              </a:rPr>
              <a:t>systems from external networks. This follows the classic military doctrine of</a:t>
            </a:r>
          </a:p>
          <a:p>
            <a:pPr eaLnBrk="1" hangingPunct="1"/>
            <a:r>
              <a:rPr lang="en-US" dirty="0">
                <a:ea typeface="ＭＳ Ｐゴシック" pitchFamily="-110" charset="-128"/>
                <a:cs typeface="ＭＳ Ｐゴシック" pitchFamily="-110" charset="-128"/>
              </a:rPr>
              <a:t>“defense in depth,” which is just as applicable to IT security.</a:t>
            </a:r>
            <a:endParaRPr lang="en-US"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26526434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72A07C0E-5480-5946-B87C-C4BCD36F6A0A}" type="slidenum">
              <a:rPr lang="en-AU"/>
              <a:pPr/>
              <a:t>31</a:t>
            </a:fld>
            <a:endParaRPr lang="en-AU"/>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r>
              <a:rPr lang="en-US" b="0" dirty="0">
                <a:ea typeface="ＭＳ Ｐゴシック" pitchFamily="-110" charset="-128"/>
                <a:cs typeface="ＭＳ Ｐゴシック" pitchFamily="-110" charset="-128"/>
              </a:rPr>
              <a:t>Many industry observers see the enterprise endpoint,</a:t>
            </a:r>
          </a:p>
          <a:p>
            <a:pPr eaLnBrk="1" hangingPunct="1"/>
            <a:r>
              <a:rPr lang="en-US" b="0" dirty="0">
                <a:ea typeface="ＭＳ Ｐゴシック" pitchFamily="-110" charset="-128"/>
                <a:cs typeface="ＭＳ Ｐゴシック" pitchFamily="-110" charset="-128"/>
              </a:rPr>
              <a:t>including desktop and laptop systems, as now the main target for hackers and</a:t>
            </a:r>
          </a:p>
          <a:p>
            <a:pPr eaLnBrk="1" hangingPunct="1"/>
            <a:r>
              <a:rPr lang="en-US" b="0" dirty="0">
                <a:ea typeface="ＭＳ Ｐゴシック" pitchFamily="-110" charset="-128"/>
                <a:cs typeface="ＭＳ Ｐゴシック" pitchFamily="-110" charset="-128"/>
              </a:rPr>
              <a:t>criminals, more so than network devices [ROBB06b]. Thus, security vendors are</a:t>
            </a:r>
          </a:p>
          <a:p>
            <a:pPr eaLnBrk="1" hangingPunct="1"/>
            <a:r>
              <a:rPr lang="en-US" b="0" dirty="0">
                <a:ea typeface="ＭＳ Ｐゴシック" pitchFamily="-110" charset="-128"/>
                <a:cs typeface="ＭＳ Ｐゴシック" pitchFamily="-110" charset="-128"/>
              </a:rPr>
              <a:t>focusing more on developing endpoint security products. Traditionally, endpoint</a:t>
            </a:r>
          </a:p>
          <a:p>
            <a:pPr eaLnBrk="1" hangingPunct="1"/>
            <a:r>
              <a:rPr lang="en-US" b="0" dirty="0">
                <a:ea typeface="ＭＳ Ｐゴシック" pitchFamily="-110" charset="-128"/>
                <a:cs typeface="ＭＳ Ｐゴシック" pitchFamily="-110" charset="-128"/>
              </a:rPr>
              <a:t>security has been provided by a collection of distinct products, such as antivirus,</a:t>
            </a:r>
          </a:p>
          <a:p>
            <a:pPr eaLnBrk="1" hangingPunct="1"/>
            <a:r>
              <a:rPr lang="en-US" b="0" dirty="0">
                <a:ea typeface="ＭＳ Ｐゴシック" pitchFamily="-110" charset="-128"/>
                <a:cs typeface="ＭＳ Ｐゴシック" pitchFamily="-110" charset="-128"/>
              </a:rPr>
              <a:t>antispyware, </a:t>
            </a:r>
            <a:r>
              <a:rPr lang="en-US" b="0" dirty="0" err="1">
                <a:ea typeface="ＭＳ Ｐゴシック" pitchFamily="-110" charset="-128"/>
                <a:cs typeface="ＭＳ Ｐゴシック" pitchFamily="-110" charset="-128"/>
              </a:rPr>
              <a:t>antispam</a:t>
            </a:r>
            <a:r>
              <a:rPr lang="en-US" b="0" dirty="0">
                <a:ea typeface="ＭＳ Ｐゴシック" pitchFamily="-110" charset="-128"/>
                <a:cs typeface="ＭＳ Ｐゴシック" pitchFamily="-110" charset="-128"/>
              </a:rPr>
              <a:t>, and personal firewalls. The HIPS approach is an effort to</a:t>
            </a:r>
          </a:p>
          <a:p>
            <a:pPr eaLnBrk="1" hangingPunct="1"/>
            <a:r>
              <a:rPr lang="en-US" b="0" dirty="0">
                <a:ea typeface="ＭＳ Ｐゴシック" pitchFamily="-110" charset="-128"/>
                <a:cs typeface="ＭＳ Ｐゴシック" pitchFamily="-110" charset="-128"/>
              </a:rPr>
              <a:t>provide an integrated, single-product suite of functions. The advantages of the</a:t>
            </a:r>
          </a:p>
          <a:p>
            <a:pPr eaLnBrk="1" hangingPunct="1"/>
            <a:r>
              <a:rPr lang="en-US" b="0" dirty="0">
                <a:ea typeface="ＭＳ Ｐゴシック" pitchFamily="-110" charset="-128"/>
                <a:cs typeface="ＭＳ Ｐゴシック" pitchFamily="-110" charset="-128"/>
              </a:rPr>
              <a:t>integrated HIPS approach are that the various tools work closely together, threat</a:t>
            </a:r>
          </a:p>
          <a:p>
            <a:pPr eaLnBrk="1" hangingPunct="1"/>
            <a:r>
              <a:rPr lang="en-US" b="0" dirty="0">
                <a:ea typeface="ＭＳ Ｐゴシック" pitchFamily="-110" charset="-128"/>
                <a:cs typeface="ＭＳ Ｐゴシック" pitchFamily="-110" charset="-128"/>
              </a:rPr>
              <a:t>prevention is more comprehensive, and management is easier.</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It may be tempting to think that endpoint security products such as HIPS,</a:t>
            </a:r>
          </a:p>
          <a:p>
            <a:pPr eaLnBrk="1" hangingPunct="1"/>
            <a:r>
              <a:rPr lang="en-US" b="0" dirty="0">
                <a:ea typeface="ＭＳ Ｐゴシック" pitchFamily="-110" charset="-128"/>
                <a:cs typeface="ＭＳ Ｐゴシック" pitchFamily="-110" charset="-128"/>
              </a:rPr>
              <a:t>if sophisticated enough, eliminate or at least reduce the need for network-level</a:t>
            </a:r>
          </a:p>
          <a:p>
            <a:pPr eaLnBrk="1" hangingPunct="1"/>
            <a:r>
              <a:rPr lang="en-US" b="0" dirty="0">
                <a:ea typeface="ＭＳ Ｐゴシック" pitchFamily="-110" charset="-128"/>
                <a:cs typeface="ＭＳ Ｐゴシック" pitchFamily="-110" charset="-128"/>
              </a:rPr>
              <a:t>devices. For example, the San Diego Supercomputer Center reports that over a</a:t>
            </a:r>
          </a:p>
          <a:p>
            <a:pPr eaLnBrk="1" hangingPunct="1"/>
            <a:r>
              <a:rPr lang="en-US" b="0" dirty="0">
                <a:ea typeface="ＭＳ Ｐゴシック" pitchFamily="-110" charset="-128"/>
                <a:cs typeface="ＭＳ Ｐゴシック" pitchFamily="-110" charset="-128"/>
              </a:rPr>
              <a:t>four-year period, there were no intrusions on any of its managed machines, in a</a:t>
            </a:r>
          </a:p>
          <a:p>
            <a:pPr eaLnBrk="1" hangingPunct="1"/>
            <a:r>
              <a:rPr lang="en-US" b="0" dirty="0">
                <a:ea typeface="ＭＳ Ｐゴシック" pitchFamily="-110" charset="-128"/>
                <a:cs typeface="ＭＳ Ｐゴシック" pitchFamily="-110" charset="-128"/>
              </a:rPr>
              <a:t>configuration with no firewalls and just endpoint security protection [SING03].</a:t>
            </a:r>
          </a:p>
          <a:p>
            <a:pPr eaLnBrk="1" hangingPunct="1"/>
            <a:r>
              <a:rPr lang="en-US" b="0" dirty="0">
                <a:ea typeface="ＭＳ Ｐゴシック" pitchFamily="-110" charset="-128"/>
                <a:cs typeface="ＭＳ Ｐゴシック" pitchFamily="-110" charset="-128"/>
              </a:rPr>
              <a:t>Nevertheless, a more prudent approach is to use HIPS as one element in a strategy</a:t>
            </a:r>
          </a:p>
          <a:p>
            <a:pPr eaLnBrk="1" hangingPunct="1"/>
            <a:r>
              <a:rPr lang="en-US" b="0" dirty="0">
                <a:ea typeface="ＭＳ Ｐゴシック" pitchFamily="-110" charset="-128"/>
                <a:cs typeface="ＭＳ Ｐゴシック" pitchFamily="-110" charset="-128"/>
              </a:rPr>
              <a:t>that involves network-level devices, such as either firewalls or network-based</a:t>
            </a:r>
          </a:p>
          <a:p>
            <a:pPr eaLnBrk="1" hangingPunct="1"/>
            <a:r>
              <a:rPr lang="en-US" b="0" dirty="0">
                <a:ea typeface="ＭＳ Ｐゴシック" pitchFamily="-110" charset="-128"/>
                <a:cs typeface="ＭＳ Ｐゴシック" pitchFamily="-110" charset="-128"/>
              </a:rPr>
              <a:t>IPSs.</a:t>
            </a:r>
            <a:endParaRPr lang="en-US" b="0"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23648678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AE085251-2E80-1B40-A15D-FC2AB4AE5F49}" type="slidenum">
              <a:rPr lang="en-AU"/>
              <a:pPr/>
              <a:t>32</a:t>
            </a:fld>
            <a:endParaRPr lang="en-AU"/>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A network-based IPS (NIPS) is in essence an inline NIDS with the authority to</a:t>
            </a:r>
          </a:p>
          <a:p>
            <a:pPr eaLnBrk="1" hangingPunct="1"/>
            <a:r>
              <a:rPr lang="en-US" dirty="0">
                <a:ea typeface="ＭＳ Ｐゴシック" pitchFamily="-110" charset="-128"/>
                <a:cs typeface="ＭＳ Ｐゴシック" pitchFamily="-110" charset="-128"/>
              </a:rPr>
              <a:t>discard packets and tear down TCP connections. As with a NIDS, a NIPS makes use</a:t>
            </a:r>
          </a:p>
          <a:p>
            <a:pPr eaLnBrk="1" hangingPunct="1"/>
            <a:r>
              <a:rPr lang="en-US" dirty="0">
                <a:ea typeface="ＭＳ Ｐゴシック" pitchFamily="-110" charset="-128"/>
                <a:cs typeface="ＭＳ Ｐゴシック" pitchFamily="-110" charset="-128"/>
              </a:rPr>
              <a:t>of techniques such as signature detection and anomaly detection.</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Among the techniques used in a NIPS but not commonly found in a firewall</a:t>
            </a:r>
          </a:p>
          <a:p>
            <a:pPr eaLnBrk="1" hangingPunct="1"/>
            <a:r>
              <a:rPr lang="en-US" dirty="0">
                <a:ea typeface="ＭＳ Ｐゴシック" pitchFamily="-110" charset="-128"/>
                <a:cs typeface="ＭＳ Ｐゴシック" pitchFamily="-110" charset="-128"/>
              </a:rPr>
              <a:t>is flow data protection. This requires that the application payload in a sequence</a:t>
            </a:r>
          </a:p>
          <a:p>
            <a:pPr eaLnBrk="1" hangingPunct="1"/>
            <a:r>
              <a:rPr lang="en-US" dirty="0">
                <a:ea typeface="ＭＳ Ｐゴシック" pitchFamily="-110" charset="-128"/>
                <a:cs typeface="ＭＳ Ｐゴシック" pitchFamily="-110" charset="-128"/>
              </a:rPr>
              <a:t>of packets be reassembled. The IPS device applies filters to the full content of the</a:t>
            </a:r>
          </a:p>
          <a:p>
            <a:pPr eaLnBrk="1" hangingPunct="1"/>
            <a:r>
              <a:rPr lang="en-US" dirty="0">
                <a:ea typeface="ＭＳ Ｐゴシック" pitchFamily="-110" charset="-128"/>
                <a:cs typeface="ＭＳ Ｐゴシック" pitchFamily="-110" charset="-128"/>
              </a:rPr>
              <a:t>flow every time a new packet for the flow arrives. When a flow is determined to be</a:t>
            </a:r>
          </a:p>
          <a:p>
            <a:pPr eaLnBrk="1" hangingPunct="1"/>
            <a:r>
              <a:rPr lang="en-US" dirty="0">
                <a:ea typeface="ＭＳ Ｐゴシック" pitchFamily="-110" charset="-128"/>
                <a:cs typeface="ＭＳ Ｐゴシック" pitchFamily="-110" charset="-128"/>
              </a:rPr>
              <a:t>malicious, the latest and all subsequent packets belonging to the suspect flow are</a:t>
            </a:r>
          </a:p>
          <a:p>
            <a:pPr eaLnBrk="1" hangingPunct="1"/>
            <a:r>
              <a:rPr lang="en-US" dirty="0">
                <a:ea typeface="ＭＳ Ｐゴシック" pitchFamily="-110" charset="-128"/>
                <a:cs typeface="ＭＳ Ｐゴシック" pitchFamily="-110" charset="-128"/>
              </a:rPr>
              <a:t>dropped.</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In terms of the general methods used by a NIPS device to identify malicious</a:t>
            </a:r>
          </a:p>
          <a:p>
            <a:pPr eaLnBrk="1" hangingPunct="1"/>
            <a:r>
              <a:rPr lang="en-US" dirty="0">
                <a:ea typeface="ＭＳ Ｐゴシック" pitchFamily="-110" charset="-128"/>
                <a:cs typeface="ＭＳ Ｐゴシック" pitchFamily="-110" charset="-128"/>
              </a:rPr>
              <a:t>packets, the following are typical:</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Pattern matching: </a:t>
            </a:r>
            <a:r>
              <a:rPr lang="en-US" b="0" dirty="0">
                <a:ea typeface="ＭＳ Ｐゴシック" pitchFamily="-110" charset="-128"/>
                <a:cs typeface="ＭＳ Ｐゴシック" pitchFamily="-110" charset="-128"/>
              </a:rPr>
              <a:t>Scans incoming packets for specific byte sequences (the</a:t>
            </a:r>
          </a:p>
          <a:p>
            <a:pPr eaLnBrk="1" hangingPunct="1"/>
            <a:r>
              <a:rPr lang="en-US" dirty="0">
                <a:ea typeface="ＭＳ Ｐゴシック" pitchFamily="-110" charset="-128"/>
                <a:cs typeface="ＭＳ Ｐゴシック" pitchFamily="-110" charset="-128"/>
              </a:rPr>
              <a:t>signature) stored in a database of known attacks</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a:t>
            </a:r>
            <a:r>
              <a:rPr lang="en-US" b="1" dirty="0" err="1">
                <a:ea typeface="ＭＳ Ｐゴシック" pitchFamily="-110" charset="-128"/>
                <a:cs typeface="ＭＳ Ｐゴシック" pitchFamily="-110" charset="-128"/>
              </a:rPr>
              <a:t>Stateful</a:t>
            </a:r>
            <a:r>
              <a:rPr lang="en-US" b="1" dirty="0">
                <a:ea typeface="ＭＳ Ｐゴシック" pitchFamily="-110" charset="-128"/>
                <a:cs typeface="ＭＳ Ｐゴシック" pitchFamily="-110" charset="-128"/>
              </a:rPr>
              <a:t> matching: </a:t>
            </a:r>
            <a:r>
              <a:rPr lang="en-US" b="0" dirty="0">
                <a:ea typeface="ＭＳ Ｐゴシック" pitchFamily="-110" charset="-128"/>
                <a:cs typeface="ＭＳ Ｐゴシック" pitchFamily="-110" charset="-128"/>
              </a:rPr>
              <a:t>Scans for attack signatures in the context of a traffic stream</a:t>
            </a:r>
          </a:p>
          <a:p>
            <a:pPr eaLnBrk="1" hangingPunct="1"/>
            <a:r>
              <a:rPr lang="en-US" dirty="0">
                <a:ea typeface="ＭＳ Ｐゴシック" pitchFamily="-110" charset="-128"/>
                <a:cs typeface="ＭＳ Ｐゴシック" pitchFamily="-110" charset="-128"/>
              </a:rPr>
              <a:t>rather than individual packets</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Protocol anomaly: </a:t>
            </a:r>
            <a:r>
              <a:rPr lang="en-US" b="0" dirty="0">
                <a:ea typeface="ＭＳ Ｐゴシック" pitchFamily="-110" charset="-128"/>
                <a:cs typeface="ＭＳ Ｐゴシック" pitchFamily="-110" charset="-128"/>
              </a:rPr>
              <a:t>Looks for deviation from standards set forth in RFCs</a:t>
            </a:r>
          </a:p>
          <a:p>
            <a:pPr eaLnBrk="1" hangingPunct="1"/>
            <a:endParaRPr lang="en-US" b="1" dirty="0">
              <a:ea typeface="ＭＳ Ｐゴシック" pitchFamily="-110" charset="-128"/>
              <a:cs typeface="ＭＳ Ｐゴシック" pitchFamily="-110" charset="-128"/>
            </a:endParaRPr>
          </a:p>
          <a:p>
            <a:pPr eaLnBrk="1" hangingPunct="1"/>
            <a:r>
              <a:rPr lang="en-US" b="1" dirty="0">
                <a:ea typeface="ＭＳ Ｐゴシック" pitchFamily="-110" charset="-128"/>
                <a:cs typeface="ＭＳ Ｐゴシック" pitchFamily="-110" charset="-128"/>
              </a:rPr>
              <a:t>Traffic anomaly: </a:t>
            </a:r>
            <a:r>
              <a:rPr lang="en-US" b="0" dirty="0">
                <a:ea typeface="ＭＳ Ｐゴシック" pitchFamily="-110" charset="-128"/>
                <a:cs typeface="ＭＳ Ｐゴシック" pitchFamily="-110" charset="-128"/>
              </a:rPr>
              <a:t>Watches for unusual traffic activities, such as a flood of UDP</a:t>
            </a:r>
          </a:p>
          <a:p>
            <a:pPr eaLnBrk="1" hangingPunct="1"/>
            <a:r>
              <a:rPr lang="en-US" dirty="0">
                <a:ea typeface="ＭＳ Ｐゴシック" pitchFamily="-110" charset="-128"/>
                <a:cs typeface="ＭＳ Ｐゴシック" pitchFamily="-110" charset="-128"/>
              </a:rPr>
              <a:t>packets or a new service appearing on the network</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Statistical anomaly: </a:t>
            </a:r>
            <a:r>
              <a:rPr lang="en-US" b="0" dirty="0">
                <a:ea typeface="ＭＳ Ｐゴシック" pitchFamily="-110" charset="-128"/>
                <a:cs typeface="ＭＳ Ｐゴシック" pitchFamily="-110" charset="-128"/>
              </a:rPr>
              <a:t>Develops baselines of normal traffic activity and throughput,</a:t>
            </a:r>
          </a:p>
          <a:p>
            <a:pPr eaLnBrk="1" hangingPunct="1"/>
            <a:r>
              <a:rPr lang="en-US" dirty="0">
                <a:ea typeface="ＭＳ Ｐゴシック" pitchFamily="-110" charset="-128"/>
                <a:cs typeface="ＭＳ Ｐゴシック" pitchFamily="-110" charset="-128"/>
              </a:rPr>
              <a:t>and alerts on deviations from those baselines</a:t>
            </a:r>
            <a:endParaRPr lang="en-US"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25554364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AE085251-2E80-1B40-A15D-FC2AB4AE5F49}" type="slidenum">
              <a:rPr lang="en-AU"/>
              <a:pPr/>
              <a:t>35</a:t>
            </a:fld>
            <a:endParaRPr lang="en-AU"/>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The final category of IPS is in a distributed or hybrid approach. This gathers data</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from a large number of host and network-based sensors, relays this intelligence to</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 central analysis system able to correlate, and analyze the data, which can then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return updated signatures and behavior patterns to enable all of the coordinated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systems to respond and defend against malicious behavior. A number of such systems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have been proposed. One of the best known is the digital immune system.</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The digital immune system is a comprehensive defense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against malicious behavior caused by malware, developed by IBM [KEPH97a,</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KEPH97b, WHIT99], and subsequently refined by Symantec [SYMA01] </a:t>
            </a:r>
            <a:r>
              <a:rPr lang="en-US" sz="1200" kern="1200" dirty="0">
                <a:solidFill>
                  <a:schemeClr val="tx1"/>
                </a:solidFill>
                <a:effectLst/>
                <a:latin typeface="Arial" pitchFamily="-110" charset="0"/>
                <a:ea typeface="ＭＳ Ｐゴシック" pitchFamily="-1" charset="-128"/>
                <a:cs typeface="ＭＳ Ｐゴシック" pitchFamily="-1" charset="-128"/>
              </a:rPr>
              <a:t> and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10" charset="0"/>
                <a:ea typeface="ＭＳ Ｐゴシック" pitchFamily="-1" charset="-128"/>
                <a:cs typeface="ＭＳ Ｐゴシック" pitchFamily="-1" charset="-128"/>
              </a:rPr>
              <a:t>incorporated into its Central Quarantine produce [SYMA05].</a:t>
            </a:r>
            <a:r>
              <a:rPr lang="en-US" sz="1200" kern="1200" baseline="0" dirty="0">
                <a:solidFill>
                  <a:schemeClr val="tx1"/>
                </a:solidFill>
                <a:effectLst/>
                <a:latin typeface="Arial" pitchFamily="-110" charset="0"/>
                <a:ea typeface="ＭＳ Ｐゴシック" pitchFamily="-1" charset="-128"/>
                <a:cs typeface="ＭＳ Ｐゴシック" pitchFamily="-1" charset="-128"/>
              </a:rPr>
              <a:t>  </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motivation for this development includes the rising threat of Internet-based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malware, the increasing speed of its propagation provided by the Internet, and the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need to acquire a global view of the situation.</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In response to the threat posed by these Internet-based capabilities, IBM</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developed the original prototype digital immune system. This system expands 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 use of program emulation discussed in Section 6.10 and provides a general-purpose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emulation and malware detection system. The objective of this system is to</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provide rapid response time so that malware can be stamped out almost as soon as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they are introduced. When new malware enters an organization, the immune system</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automatically captures it, analyzes it, adds detection and shielding for it, removes it,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and passes information about it to client systems, so the malware can be detected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before it is allowed to run elsewhere.</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 success of the digital immune system depends on the ability of the malware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analysis system to detect new and innovative malware strains. By constantly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analyzing and monitoring malware found in the wild, it should be possible to continually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update the digital immune software to keep up with the threat.</a:t>
            </a:r>
          </a:p>
        </p:txBody>
      </p:sp>
    </p:spTree>
    <p:extLst>
      <p:ext uri="{BB962C8B-B14F-4D97-AF65-F5344CB8AC3E}">
        <p14:creationId xmlns:p14="http://schemas.microsoft.com/office/powerpoint/2010/main" val="26834091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Figure 9.5 shows an example of a hybrid architecture designed originally to</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 worms [SIDI05]. The system works as follows (numbers in figure refer to</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numbers in the following list):</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1.  Sensors deployed at various network and host locations detect potential malware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scanning, infection or execution. The sensor logic can also be incorporated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in IDS sensors.</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2.  The sensors send alerts and copies of detected malware to a central server,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which correlates and analyzes this information. The correlation server determines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 likelihood that malware is being observed and its key characteristics.</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3.  The server forwards its information to a protected environment, where the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potential malware may be sandboxed for analysis and testing.</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4. The protected system tests the suspicious software against an appropriately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instrumented version of the targeted application to identify the vulnerability.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5. The protected system generates one or more software patches and tests these.</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6. If the patch is not susceptible to the infection and does not compromise the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application’s functionality, the system sends the patch to the application host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to update the targeted application.</a:t>
            </a:r>
            <a:endParaRPr lang="en-US" dirty="0"/>
          </a:p>
        </p:txBody>
      </p:sp>
      <p:sp>
        <p:nvSpPr>
          <p:cNvPr id="4" name="Slide Number Placeholder 3"/>
          <p:cNvSpPr>
            <a:spLocks noGrp="1"/>
          </p:cNvSpPr>
          <p:nvPr>
            <p:ph type="sldNum" sz="quarter" idx="10"/>
          </p:nvPr>
        </p:nvSpPr>
        <p:spPr/>
        <p:txBody>
          <a:bodyPr/>
          <a:lstStyle/>
          <a:p>
            <a:pPr>
              <a:defRPr/>
            </a:pPr>
            <a:fld id="{CB9A57B6-678D-4943-9AEF-24E9B821E96F}" type="slidenum">
              <a:rPr lang="en-AU" smtClean="0"/>
              <a:pPr>
                <a:defRPr/>
              </a:pPr>
              <a:t>36</a:t>
            </a:fld>
            <a:endParaRPr lang="en-AU"/>
          </a:p>
        </p:txBody>
      </p:sp>
    </p:spTree>
    <p:extLst>
      <p:ext uri="{BB962C8B-B14F-4D97-AF65-F5344CB8AC3E}">
        <p14:creationId xmlns:p14="http://schemas.microsoft.com/office/powerpoint/2010/main" val="39729231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85000" lnSpcReduction="20000"/>
          </a:bodyPr>
          <a:lstStyle/>
          <a:p>
            <a:pPr eaLnBrk="1" hangingPunct="1">
              <a:defRPr/>
            </a:pPr>
            <a:r>
              <a:rPr lang="en-US" b="0" dirty="0">
                <a:ea typeface="+mn-ea"/>
                <a:cs typeface="+mn-cs"/>
              </a:rPr>
              <a:t>We introduced Snort in Section</a:t>
            </a:r>
            <a:r>
              <a:rPr lang="en-US" b="0" baseline="0" dirty="0">
                <a:ea typeface="+mn-ea"/>
                <a:cs typeface="+mn-cs"/>
              </a:rPr>
              <a:t> 8.9</a:t>
            </a:r>
            <a:r>
              <a:rPr lang="en-US" b="0" dirty="0">
                <a:ea typeface="+mn-ea"/>
                <a:cs typeface="+mn-cs"/>
              </a:rPr>
              <a:t> as a lightweight intrusion detection system.</a:t>
            </a:r>
          </a:p>
          <a:p>
            <a:pPr marL="0" marR="0" indent="0" algn="l" defTabSz="914400" rtl="0" eaLnBrk="1" fontAlgn="base" latinLnBrk="0" hangingPunct="1">
              <a:lnSpc>
                <a:spcPct val="100000"/>
              </a:lnSpc>
              <a:spcBef>
                <a:spcPct val="30000"/>
              </a:spcBef>
              <a:spcAft>
                <a:spcPct val="0"/>
              </a:spcAft>
              <a:buClrTx/>
              <a:buSzTx/>
              <a:buFontTx/>
              <a:buNone/>
              <a:tabLst/>
              <a:defRPr/>
            </a:pPr>
            <a:r>
              <a:rPr lang="en-US" b="0" dirty="0">
                <a:ea typeface="+mn-ea"/>
                <a:cs typeface="+mn-cs"/>
              </a:rPr>
              <a:t>A modified version of Snort, known as Snort Inline </a:t>
            </a:r>
            <a:r>
              <a:rPr lang="pt-BR" sz="1200" b="0" kern="1200" dirty="0">
                <a:solidFill>
                  <a:schemeClr val="tx1"/>
                </a:solidFill>
                <a:effectLst/>
                <a:latin typeface="Arial" pitchFamily="-110" charset="0"/>
                <a:ea typeface="ＭＳ Ｐゴシック" pitchFamily="-1" charset="-128"/>
                <a:cs typeface="ＭＳ Ｐゴシック" pitchFamily="-1" charset="-128"/>
              </a:rPr>
              <a:t>[KURU12],</a:t>
            </a:r>
          </a:p>
          <a:p>
            <a:pPr eaLnBrk="1" hangingPunct="1">
              <a:defRPr/>
            </a:pPr>
            <a:r>
              <a:rPr lang="en-US" b="0" dirty="0">
                <a:ea typeface="+mn-ea"/>
                <a:cs typeface="+mn-cs"/>
              </a:rPr>
              <a:t>enhances Snort to function as an intrusion prevention system. Snort Inline adds three new rule types that</a:t>
            </a:r>
          </a:p>
          <a:p>
            <a:pPr eaLnBrk="1" hangingPunct="1">
              <a:defRPr/>
            </a:pPr>
            <a:r>
              <a:rPr lang="en-US" b="0" dirty="0">
                <a:ea typeface="+mn-ea"/>
                <a:cs typeface="+mn-cs"/>
              </a:rPr>
              <a:t>provide intrusion prevention features:</a:t>
            </a:r>
          </a:p>
          <a:p>
            <a:pPr eaLnBrk="1" hangingPunct="1">
              <a:defRPr/>
            </a:pPr>
            <a:endParaRPr lang="en-US" b="0" dirty="0">
              <a:ea typeface="+mn-ea"/>
              <a:cs typeface="+mn-cs"/>
            </a:endParaRPr>
          </a:p>
          <a:p>
            <a:pPr eaLnBrk="1" hangingPunct="1">
              <a:defRPr/>
            </a:pPr>
            <a:r>
              <a:rPr lang="en-US" b="0" dirty="0">
                <a:ea typeface="+mn-ea"/>
                <a:cs typeface="+mn-cs"/>
              </a:rPr>
              <a:t>• </a:t>
            </a:r>
            <a:r>
              <a:rPr lang="en-US" b="1" dirty="0">
                <a:ea typeface="+mn-ea"/>
                <a:cs typeface="+mn-cs"/>
              </a:rPr>
              <a:t>Drop</a:t>
            </a:r>
            <a:r>
              <a:rPr lang="en-US" b="0" dirty="0">
                <a:ea typeface="+mn-ea"/>
                <a:cs typeface="+mn-cs"/>
              </a:rPr>
              <a:t>: Snort rejects a packet based on the options defined in the rule and logs</a:t>
            </a:r>
          </a:p>
          <a:p>
            <a:pPr eaLnBrk="1" hangingPunct="1">
              <a:defRPr/>
            </a:pPr>
            <a:r>
              <a:rPr lang="en-US" b="0" dirty="0">
                <a:ea typeface="+mn-ea"/>
                <a:cs typeface="+mn-cs"/>
              </a:rPr>
              <a:t>the result.</a:t>
            </a:r>
          </a:p>
          <a:p>
            <a:pPr eaLnBrk="1" hangingPunct="1">
              <a:defRPr/>
            </a:pPr>
            <a:endParaRPr lang="en-US" b="0" dirty="0">
              <a:ea typeface="+mn-ea"/>
              <a:cs typeface="+mn-cs"/>
            </a:endParaRPr>
          </a:p>
          <a:p>
            <a:pPr eaLnBrk="1" hangingPunct="1">
              <a:defRPr/>
            </a:pPr>
            <a:r>
              <a:rPr lang="en-US" b="0" dirty="0">
                <a:ea typeface="+mn-ea"/>
                <a:cs typeface="+mn-cs"/>
              </a:rPr>
              <a:t>• </a:t>
            </a:r>
            <a:r>
              <a:rPr lang="en-US" b="1" dirty="0">
                <a:ea typeface="+mn-ea"/>
                <a:cs typeface="+mn-cs"/>
              </a:rPr>
              <a:t>Reject:</a:t>
            </a:r>
            <a:r>
              <a:rPr lang="en-US" b="0" dirty="0">
                <a:ea typeface="+mn-ea"/>
                <a:cs typeface="+mn-cs"/>
              </a:rPr>
              <a:t> Snort rejects a packet and logs the result. In addition, an error message</a:t>
            </a:r>
          </a:p>
          <a:p>
            <a:pPr eaLnBrk="1" hangingPunct="1">
              <a:defRPr/>
            </a:pPr>
            <a:r>
              <a:rPr lang="en-US" b="0" dirty="0">
                <a:ea typeface="+mn-ea"/>
                <a:cs typeface="+mn-cs"/>
              </a:rPr>
              <a:t>is returned. In the case of TCP, this is a TCP reset message, which resets the</a:t>
            </a:r>
          </a:p>
          <a:p>
            <a:pPr eaLnBrk="1" hangingPunct="1">
              <a:defRPr/>
            </a:pPr>
            <a:r>
              <a:rPr lang="en-US" b="0" dirty="0">
                <a:ea typeface="+mn-ea"/>
                <a:cs typeface="+mn-cs"/>
              </a:rPr>
              <a:t>TCP connection. In the case of UDP, an ICMP port unreachable message is</a:t>
            </a:r>
          </a:p>
          <a:p>
            <a:pPr eaLnBrk="1" hangingPunct="1">
              <a:defRPr/>
            </a:pPr>
            <a:r>
              <a:rPr lang="en-US" b="0" dirty="0">
                <a:ea typeface="+mn-ea"/>
                <a:cs typeface="+mn-cs"/>
              </a:rPr>
              <a:t>sent to the originator of the UDP packet.</a:t>
            </a:r>
          </a:p>
          <a:p>
            <a:pPr eaLnBrk="1" hangingPunct="1">
              <a:defRPr/>
            </a:pPr>
            <a:endParaRPr lang="en-US" b="0" dirty="0">
              <a:ea typeface="+mn-ea"/>
              <a:cs typeface="+mn-cs"/>
            </a:endParaRPr>
          </a:p>
          <a:p>
            <a:pPr eaLnBrk="1" hangingPunct="1">
              <a:defRPr/>
            </a:pPr>
            <a:r>
              <a:rPr lang="en-US" b="0" dirty="0">
                <a:ea typeface="+mn-ea"/>
                <a:cs typeface="+mn-cs"/>
              </a:rPr>
              <a:t>• </a:t>
            </a:r>
            <a:r>
              <a:rPr lang="en-US" b="1" dirty="0" err="1">
                <a:ea typeface="+mn-ea"/>
                <a:cs typeface="+mn-cs"/>
              </a:rPr>
              <a:t>Sdrop</a:t>
            </a:r>
            <a:r>
              <a:rPr lang="en-US" b="0" dirty="0">
                <a:ea typeface="+mn-ea"/>
                <a:cs typeface="+mn-cs"/>
              </a:rPr>
              <a:t>: Snort rejects a packet but does not log the packet.</a:t>
            </a:r>
          </a:p>
          <a:p>
            <a:pPr eaLnBrk="1" hangingPunct="1">
              <a:defRPr/>
            </a:pPr>
            <a:endParaRPr lang="en-US" b="0" dirty="0">
              <a:ea typeface="+mn-ea"/>
              <a:cs typeface="+mn-cs"/>
            </a:endParaRPr>
          </a:p>
          <a:p>
            <a:pPr eaLnBrk="1" hangingPunct="1">
              <a:defRPr/>
            </a:pPr>
            <a:r>
              <a:rPr lang="en-US" b="0" dirty="0">
                <a:ea typeface="+mn-ea"/>
                <a:cs typeface="+mn-cs"/>
              </a:rPr>
              <a:t>Snort Inline includes a replace option, which allows the Snort user to modify</a:t>
            </a:r>
          </a:p>
          <a:p>
            <a:pPr eaLnBrk="1" hangingPunct="1">
              <a:defRPr/>
            </a:pPr>
            <a:r>
              <a:rPr lang="en-US" b="0" dirty="0">
                <a:ea typeface="+mn-ea"/>
                <a:cs typeface="+mn-cs"/>
              </a:rPr>
              <a:t>packets rather than drop them. This feature is useful for a </a:t>
            </a:r>
            <a:r>
              <a:rPr lang="en-US" b="0" dirty="0" err="1">
                <a:ea typeface="+mn-ea"/>
                <a:cs typeface="+mn-cs"/>
              </a:rPr>
              <a:t>honeypot</a:t>
            </a:r>
            <a:r>
              <a:rPr lang="en-US" b="0" dirty="0">
                <a:ea typeface="+mn-ea"/>
                <a:cs typeface="+mn-cs"/>
              </a:rPr>
              <a:t> implementation</a:t>
            </a:r>
          </a:p>
          <a:p>
            <a:pPr eaLnBrk="1" hangingPunct="1">
              <a:defRPr/>
            </a:pPr>
            <a:r>
              <a:rPr lang="en-US" b="0" dirty="0">
                <a:ea typeface="+mn-ea"/>
                <a:cs typeface="+mn-cs"/>
              </a:rPr>
              <a:t>[SPIT03]. Instead of blocking detected attacks, the </a:t>
            </a:r>
            <a:r>
              <a:rPr lang="en-US" b="0" dirty="0" err="1">
                <a:ea typeface="+mn-ea"/>
                <a:cs typeface="+mn-cs"/>
              </a:rPr>
              <a:t>honeypot</a:t>
            </a:r>
            <a:r>
              <a:rPr lang="en-US" b="0" dirty="0">
                <a:ea typeface="+mn-ea"/>
                <a:cs typeface="+mn-cs"/>
              </a:rPr>
              <a:t> modifies and</a:t>
            </a:r>
          </a:p>
          <a:p>
            <a:pPr eaLnBrk="1" hangingPunct="1">
              <a:defRPr/>
            </a:pPr>
            <a:r>
              <a:rPr lang="en-US" b="0" dirty="0">
                <a:ea typeface="+mn-ea"/>
                <a:cs typeface="+mn-cs"/>
              </a:rPr>
              <a:t>disables them by modifying packet content. Attackers launch their exploits, which</a:t>
            </a:r>
          </a:p>
          <a:p>
            <a:pPr eaLnBrk="1" hangingPunct="1">
              <a:defRPr/>
            </a:pPr>
            <a:r>
              <a:rPr lang="en-US" b="0" dirty="0">
                <a:ea typeface="+mn-ea"/>
                <a:cs typeface="+mn-cs"/>
              </a:rPr>
              <a:t>travel the Internet and hit their intended targets, but Snort Inline disables the</a:t>
            </a:r>
          </a:p>
          <a:p>
            <a:pPr eaLnBrk="1" hangingPunct="1">
              <a:defRPr/>
            </a:pPr>
            <a:r>
              <a:rPr lang="en-US" b="0" dirty="0">
                <a:ea typeface="+mn-ea"/>
                <a:cs typeface="+mn-cs"/>
              </a:rPr>
              <a:t>attacks, which ultimately fail. The attackers see the failure but can’t figure out why</a:t>
            </a:r>
          </a:p>
          <a:p>
            <a:pPr eaLnBrk="1" hangingPunct="1">
              <a:defRPr/>
            </a:pPr>
            <a:r>
              <a:rPr lang="en-US" b="0" dirty="0">
                <a:ea typeface="+mn-ea"/>
                <a:cs typeface="+mn-cs"/>
              </a:rPr>
              <a:t>it occurred. The </a:t>
            </a:r>
            <a:r>
              <a:rPr lang="en-US" b="0" dirty="0" err="1">
                <a:ea typeface="+mn-ea"/>
                <a:cs typeface="+mn-cs"/>
              </a:rPr>
              <a:t>honeypot</a:t>
            </a:r>
            <a:r>
              <a:rPr lang="en-US" b="0" dirty="0">
                <a:ea typeface="+mn-ea"/>
                <a:cs typeface="+mn-cs"/>
              </a:rPr>
              <a:t> can continue to monitor the attackers while reducing the</a:t>
            </a:r>
          </a:p>
          <a:p>
            <a:pPr eaLnBrk="1" hangingPunct="1">
              <a:defRPr/>
            </a:pPr>
            <a:r>
              <a:rPr lang="en-US" b="0" dirty="0">
                <a:ea typeface="+mn-ea"/>
                <a:cs typeface="+mn-cs"/>
              </a:rPr>
              <a:t>risk of harming remote systems.</a:t>
            </a:r>
          </a:p>
        </p:txBody>
      </p:sp>
      <p:sp>
        <p:nvSpPr>
          <p:cNvPr id="67588" name="Slide Number Placeholder 3"/>
          <p:cNvSpPr>
            <a:spLocks noGrp="1"/>
          </p:cNvSpPr>
          <p:nvPr>
            <p:ph type="sldNum" sz="quarter" idx="5"/>
          </p:nvPr>
        </p:nvSpPr>
        <p:spPr>
          <a:noFill/>
        </p:spPr>
        <p:txBody>
          <a:bodyPr/>
          <a:lstStyle/>
          <a:p>
            <a:fld id="{307E9E2E-327D-AF43-B423-FAFBDBA9C7E7}" type="slidenum">
              <a:rPr lang="en-AU" smtClean="0"/>
              <a:pPr/>
              <a:t>38</a:t>
            </a:fld>
            <a:endParaRPr lang="en-AU"/>
          </a:p>
        </p:txBody>
      </p:sp>
    </p:spTree>
    <p:extLst>
      <p:ext uri="{BB962C8B-B14F-4D97-AF65-F5344CB8AC3E}">
        <p14:creationId xmlns:p14="http://schemas.microsoft.com/office/powerpoint/2010/main" val="26252444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D6040D90-9518-7642-8D9D-C76558F724F8}" type="slidenum">
              <a:rPr lang="en-AU"/>
              <a:pPr/>
              <a:t>4</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[BELL94] lists the following design goals for a firewall:</a:t>
            </a:r>
          </a:p>
          <a:p>
            <a:pPr eaLnBrk="1" hangingPunct="1"/>
            <a:endParaRPr lang="en-US" b="1"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1. All traffic from inside to outside, and vice versa, must pass through the firewall.</a:t>
            </a:r>
          </a:p>
          <a:p>
            <a:pPr eaLnBrk="1" hangingPunct="1"/>
            <a:r>
              <a:rPr lang="en-US" b="0" dirty="0">
                <a:ea typeface="ＭＳ Ｐゴシック" pitchFamily="-110" charset="-128"/>
                <a:cs typeface="ＭＳ Ｐゴシック" pitchFamily="-110" charset="-128"/>
              </a:rPr>
              <a:t>This is achieved by physically blocking all access to the local network except via</a:t>
            </a:r>
          </a:p>
          <a:p>
            <a:pPr eaLnBrk="1" hangingPunct="1"/>
            <a:r>
              <a:rPr lang="en-US" b="0" dirty="0">
                <a:ea typeface="ＭＳ Ｐゴシック" pitchFamily="-110" charset="-128"/>
                <a:cs typeface="ＭＳ Ｐゴシック" pitchFamily="-110" charset="-128"/>
              </a:rPr>
              <a:t>the firewall. Various configurations are possible, as explained later in this chapter.</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2. Only authorized traffic, as defined by the local security policy, will be allowed</a:t>
            </a:r>
          </a:p>
          <a:p>
            <a:pPr eaLnBrk="1" hangingPunct="1"/>
            <a:r>
              <a:rPr lang="en-US" b="0" dirty="0">
                <a:ea typeface="ＭＳ Ｐゴシック" pitchFamily="-110" charset="-128"/>
                <a:cs typeface="ＭＳ Ｐゴシック" pitchFamily="-110" charset="-128"/>
              </a:rPr>
              <a:t>to pass. Various types of firewalls are used, which implement various types of</a:t>
            </a:r>
          </a:p>
          <a:p>
            <a:pPr eaLnBrk="1" hangingPunct="1"/>
            <a:r>
              <a:rPr lang="en-US" b="0" dirty="0">
                <a:ea typeface="ＭＳ Ｐゴシック" pitchFamily="-110" charset="-128"/>
                <a:cs typeface="ＭＳ Ｐゴシック" pitchFamily="-110" charset="-128"/>
              </a:rPr>
              <a:t>security policies, as explained later in this chapter.</a:t>
            </a:r>
          </a:p>
          <a:p>
            <a:pPr eaLnBrk="1" hangingPunct="1"/>
            <a:endParaRPr lang="en-US" b="0" dirty="0">
              <a:ea typeface="ＭＳ Ｐゴシック" pitchFamily="-110" charset="-128"/>
              <a:cs typeface="ＭＳ Ｐゴシック" pitchFamily="-110" charset="-128"/>
            </a:endParaRPr>
          </a:p>
          <a:p>
            <a:r>
              <a:rPr lang="en-US" b="0" dirty="0">
                <a:ea typeface="ＭＳ Ｐゴシック" pitchFamily="-110" charset="-128"/>
                <a:cs typeface="ＭＳ Ｐゴシック" pitchFamily="-110" charset="-128"/>
              </a:rPr>
              <a:t>3. The firewall itself is immune to penetration. </a:t>
            </a:r>
            <a:r>
              <a:rPr lang="en-US" sz="1200" kern="1200" dirty="0">
                <a:solidFill>
                  <a:schemeClr val="tx1"/>
                </a:solidFill>
                <a:effectLst/>
                <a:latin typeface="Arial" pitchFamily="-110" charset="0"/>
                <a:ea typeface="ＭＳ Ｐゴシック" pitchFamily="-1" charset="-128"/>
                <a:cs typeface="ＭＳ Ｐゴシック" pitchFamily="-1" charset="-128"/>
              </a:rPr>
              <a:t> This implies the use of a hardened</a:t>
            </a:r>
          </a:p>
          <a:p>
            <a:r>
              <a:rPr lang="en-US" sz="1200" kern="1200" dirty="0">
                <a:solidFill>
                  <a:schemeClr val="tx1"/>
                </a:solidFill>
                <a:effectLst/>
                <a:latin typeface="Arial" pitchFamily="-110" charset="0"/>
                <a:ea typeface="ＭＳ Ｐゴシック" pitchFamily="-1" charset="-128"/>
                <a:cs typeface="ＭＳ Ｐゴシック" pitchFamily="-1" charset="-128"/>
              </a:rPr>
              <a:t>system with a secured operating system, as we will describe in Chapter 12.</a:t>
            </a:r>
          </a:p>
        </p:txBody>
      </p:sp>
    </p:spTree>
    <p:extLst>
      <p:ext uri="{BB962C8B-B14F-4D97-AF65-F5344CB8AC3E}">
        <p14:creationId xmlns:p14="http://schemas.microsoft.com/office/powerpoint/2010/main" val="682845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 critical component in the planning and implementation of a firewall is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specifying a suitable access policy. This lists the types of traffic authorized to pass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through the firewall, including address ranges, protocols, applications and content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types. This policy should be developed from the organization’s information security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risk assessment and policy, that we discuss in Chapters 14 and 15. This policy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should be developed from a broad specification of which traffic types the organization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needs to support. It is then refined to detail the filter elements we discuss next,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which can then be implemented within an appropriate firewall topology.</a:t>
            </a:r>
            <a:endParaRPr lang="en-US" dirty="0"/>
          </a:p>
        </p:txBody>
      </p:sp>
      <p:sp>
        <p:nvSpPr>
          <p:cNvPr id="4" name="Slide Number Placeholder 3"/>
          <p:cNvSpPr>
            <a:spLocks noGrp="1"/>
          </p:cNvSpPr>
          <p:nvPr>
            <p:ph type="sldNum" sz="quarter" idx="10"/>
          </p:nvPr>
        </p:nvSpPr>
        <p:spPr/>
        <p:txBody>
          <a:bodyPr/>
          <a:lstStyle/>
          <a:p>
            <a:pPr>
              <a:defRPr/>
            </a:pPr>
            <a:fld id="{CB9A57B6-678D-4943-9AEF-24E9B821E96F}" type="slidenum">
              <a:rPr lang="en-AU" smtClean="0"/>
              <a:pPr>
                <a:defRPr/>
              </a:pPr>
              <a:t>5</a:t>
            </a:fld>
            <a:endParaRPr lang="en-AU"/>
          </a:p>
        </p:txBody>
      </p:sp>
    </p:spTree>
    <p:extLst>
      <p:ext uri="{BB962C8B-B14F-4D97-AF65-F5344CB8AC3E}">
        <p14:creationId xmlns:p14="http://schemas.microsoft.com/office/powerpoint/2010/main" val="2649150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 charset="-128"/>
                <a:cs typeface="ＭＳ Ｐゴシック" pitchFamily="-1" charset="-128"/>
              </a:rPr>
              <a:t> NIST SP 800-41 (</a:t>
            </a:r>
            <a:r>
              <a:rPr lang="en-US" sz="1200" i="1" kern="1200" dirty="0">
                <a:solidFill>
                  <a:schemeClr val="tx1"/>
                </a:solidFill>
                <a:effectLst/>
                <a:latin typeface="Arial" pitchFamily="-110" charset="0"/>
                <a:ea typeface="ＭＳ Ｐゴシック" pitchFamily="-1" charset="-128"/>
                <a:cs typeface="ＭＳ Ｐゴシック" pitchFamily="-1" charset="-128"/>
              </a:rPr>
              <a:t>Guidelines on Firewalls and Firewall Policy</a:t>
            </a:r>
            <a:r>
              <a:rPr lang="en-US" sz="1200" kern="1200" dirty="0">
                <a:solidFill>
                  <a:schemeClr val="tx1"/>
                </a:solidFill>
                <a:effectLst/>
                <a:latin typeface="Arial" pitchFamily="-110" charset="0"/>
                <a:ea typeface="ＭＳ Ｐゴシック" pitchFamily="-1" charset="-128"/>
                <a:cs typeface="ＭＳ Ｐゴシック" pitchFamily="-1" charset="-128"/>
              </a:rPr>
              <a:t>, September 2009)</a:t>
            </a:r>
          </a:p>
          <a:p>
            <a:r>
              <a:rPr lang="en-US" sz="1200" kern="1200" dirty="0">
                <a:solidFill>
                  <a:schemeClr val="tx1"/>
                </a:solidFill>
                <a:effectLst/>
                <a:latin typeface="Arial" pitchFamily="-110" charset="0"/>
                <a:ea typeface="ＭＳ Ｐゴシック" pitchFamily="-1" charset="-128"/>
                <a:cs typeface="ＭＳ Ｐゴシック" pitchFamily="-1" charset="-128"/>
              </a:rPr>
              <a:t>lists a range of characteristics that a firewall access policy could use to filter traffic,</a:t>
            </a:r>
          </a:p>
          <a:p>
            <a:r>
              <a:rPr lang="en-US" sz="1200" kern="1200" dirty="0">
                <a:solidFill>
                  <a:schemeClr val="tx1"/>
                </a:solidFill>
                <a:effectLst/>
                <a:latin typeface="Arial" pitchFamily="-110" charset="0"/>
                <a:ea typeface="ＭＳ Ｐゴシック" pitchFamily="-1" charset="-128"/>
                <a:cs typeface="ＭＳ Ｐゴシック" pitchFamily="-1" charset="-128"/>
              </a:rPr>
              <a:t>including:</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t>
            </a:r>
            <a:r>
              <a:rPr lang="en-US" sz="1200" b="1" i="0" u="none" strike="noStrike" kern="1200" baseline="0" dirty="0">
                <a:solidFill>
                  <a:schemeClr val="tx1"/>
                </a:solidFill>
                <a:latin typeface="Arial" pitchFamily="-110" charset="0"/>
                <a:ea typeface="ＭＳ Ｐゴシック" pitchFamily="-1" charset="-128"/>
                <a:cs typeface="ＭＳ Ｐゴシック" pitchFamily="-1" charset="-128"/>
              </a:rPr>
              <a:t>IP Address and Protocol Values</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Controls access based on the source 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destination addresses and port numbers, direction of flow being inbound 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outbound, and other network and transport layer characteristics. This type of</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filtering is used by packet filter and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stateful</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inspection firewalls. It is typically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used to limit access to specific services.</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t>
            </a:r>
            <a:r>
              <a:rPr lang="en-US" sz="1200" b="1" i="0" u="none" strike="noStrike" kern="1200" baseline="0" dirty="0">
                <a:solidFill>
                  <a:schemeClr val="tx1"/>
                </a:solidFill>
                <a:latin typeface="Arial" pitchFamily="-110" charset="0"/>
                <a:ea typeface="ＭＳ Ｐゴシック" pitchFamily="-1" charset="-128"/>
                <a:cs typeface="ＭＳ Ｐゴシック" pitchFamily="-1" charset="-128"/>
              </a:rPr>
              <a:t>Application Protocol:</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Controls access on the basis of authorized application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protocol data. This type of filtering is used by an application-level gateway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that relays and monitors the exchange of information for specific application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protocols, for example, checking Simple Mail Transfer Protocol (SMTP) e-mail for spam, or HTPP Web requests to</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authorized sites only.</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t>
            </a:r>
            <a:r>
              <a:rPr lang="en-US" sz="1200" b="1" i="0" u="none" strike="noStrike" kern="1200" baseline="0" dirty="0">
                <a:solidFill>
                  <a:schemeClr val="tx1"/>
                </a:solidFill>
                <a:latin typeface="Arial" pitchFamily="-110" charset="0"/>
                <a:ea typeface="ＭＳ Ｐゴシック" pitchFamily="-1" charset="-128"/>
                <a:cs typeface="ＭＳ Ｐゴシック" pitchFamily="-1" charset="-128"/>
              </a:rPr>
              <a:t>User Identity: </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Controls access based on the users identity, typically for inside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users who identify themselves using some form of secure authentication technology,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such as IPSec (Chapter 22).</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t>
            </a:r>
            <a:r>
              <a:rPr lang="en-US" sz="1200" b="1" i="0" u="none" strike="noStrike" kern="1200" baseline="0" dirty="0">
                <a:solidFill>
                  <a:schemeClr val="tx1"/>
                </a:solidFill>
                <a:latin typeface="Arial" pitchFamily="-110" charset="0"/>
                <a:ea typeface="ＭＳ Ｐゴシック" pitchFamily="-1" charset="-128"/>
                <a:cs typeface="ＭＳ Ｐゴシック" pitchFamily="-1" charset="-128"/>
              </a:rPr>
              <a:t>Network Activity</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Controls access based on considerations such as the time 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request, for example, only in business hours; rate of requests, for example, to detect scanning</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attempts; or other activity patterns.</a:t>
            </a:r>
            <a:endParaRPr lang="en-US" b="0" dirty="0"/>
          </a:p>
        </p:txBody>
      </p:sp>
      <p:sp>
        <p:nvSpPr>
          <p:cNvPr id="4" name="Slide Number Placeholder 3"/>
          <p:cNvSpPr>
            <a:spLocks noGrp="1"/>
          </p:cNvSpPr>
          <p:nvPr>
            <p:ph type="sldNum" sz="quarter" idx="10"/>
          </p:nvPr>
        </p:nvSpPr>
        <p:spPr/>
        <p:txBody>
          <a:bodyPr/>
          <a:lstStyle/>
          <a:p>
            <a:pPr>
              <a:defRPr/>
            </a:pPr>
            <a:fld id="{CB9A57B6-678D-4943-9AEF-24E9B821E96F}" type="slidenum">
              <a:rPr lang="en-AU" smtClean="0"/>
              <a:pPr>
                <a:defRPr/>
              </a:pPr>
              <a:t>6</a:t>
            </a:fld>
            <a:endParaRPr lang="en-AU"/>
          </a:p>
        </p:txBody>
      </p:sp>
    </p:spTree>
    <p:extLst>
      <p:ext uri="{BB962C8B-B14F-4D97-AF65-F5344CB8AC3E}">
        <p14:creationId xmlns:p14="http://schemas.microsoft.com/office/powerpoint/2010/main" val="442666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C90DE3F3-678D-6747-BD15-A3A87E5F3F11}" type="slidenum">
              <a:rPr lang="en-AU"/>
              <a:pPr/>
              <a:t>7</a:t>
            </a:fld>
            <a:endParaRPr lang="en-AU"/>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b="0" dirty="0">
                <a:ea typeface="ＭＳ Ｐゴシック" pitchFamily="-110" charset="-128"/>
                <a:cs typeface="ＭＳ Ｐゴシック" pitchFamily="-110" charset="-128"/>
              </a:rPr>
              <a:t>Before proceeding to the details of firewall types and configurations, it is best</a:t>
            </a:r>
          </a:p>
          <a:p>
            <a:pPr eaLnBrk="1" hangingPunct="1"/>
            <a:r>
              <a:rPr lang="en-US" b="0" dirty="0">
                <a:ea typeface="ＭＳ Ｐゴシック" pitchFamily="-110" charset="-128"/>
                <a:cs typeface="ＭＳ Ｐゴシック" pitchFamily="-110" charset="-128"/>
              </a:rPr>
              <a:t>to summarize what one can expect from a firewall. The following capabilities are</a:t>
            </a:r>
          </a:p>
          <a:p>
            <a:pPr eaLnBrk="1" hangingPunct="1"/>
            <a:r>
              <a:rPr lang="en-US" b="0" dirty="0">
                <a:ea typeface="ＭＳ Ｐゴシック" pitchFamily="-110" charset="-128"/>
                <a:cs typeface="ＭＳ Ｐゴシック" pitchFamily="-110" charset="-128"/>
              </a:rPr>
              <a:t>within the scope of a firewall:</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1. A firewall defines a single choke point that attempts to keep unauthorized</a:t>
            </a:r>
          </a:p>
          <a:p>
            <a:pPr eaLnBrk="1" hangingPunct="1"/>
            <a:r>
              <a:rPr lang="en-US" b="0" dirty="0">
                <a:ea typeface="ＭＳ Ｐゴシック" pitchFamily="-110" charset="-128"/>
                <a:cs typeface="ＭＳ Ｐゴシック" pitchFamily="-110" charset="-128"/>
              </a:rPr>
              <a:t>users out of the protected network, prohibit potentially vulnerable services</a:t>
            </a:r>
          </a:p>
          <a:p>
            <a:pPr eaLnBrk="1" hangingPunct="1"/>
            <a:r>
              <a:rPr lang="en-US" b="0" dirty="0">
                <a:ea typeface="ＭＳ Ｐゴシック" pitchFamily="-110" charset="-128"/>
                <a:cs typeface="ＭＳ Ｐゴシック" pitchFamily="-110" charset="-128"/>
              </a:rPr>
              <a:t>from entering or leaving the network, and provide protection from various</a:t>
            </a:r>
          </a:p>
          <a:p>
            <a:pPr eaLnBrk="1" hangingPunct="1"/>
            <a:r>
              <a:rPr lang="en-US" b="0" dirty="0">
                <a:ea typeface="ＭＳ Ｐゴシック" pitchFamily="-110" charset="-128"/>
                <a:cs typeface="ＭＳ Ｐゴシック" pitchFamily="-110" charset="-128"/>
              </a:rPr>
              <a:t>kinds of IP spoofing and routing attacks. The use of a single choke point</a:t>
            </a:r>
          </a:p>
          <a:p>
            <a:pPr eaLnBrk="1" hangingPunct="1"/>
            <a:r>
              <a:rPr lang="en-US" b="0" dirty="0">
                <a:ea typeface="ＭＳ Ｐゴシック" pitchFamily="-110" charset="-128"/>
                <a:cs typeface="ＭＳ Ｐゴシック" pitchFamily="-110" charset="-128"/>
              </a:rPr>
              <a:t>simplifies security management because security capabilities are consolidated</a:t>
            </a:r>
          </a:p>
          <a:p>
            <a:pPr eaLnBrk="1" hangingPunct="1"/>
            <a:r>
              <a:rPr lang="en-US" b="0" dirty="0">
                <a:ea typeface="ＭＳ Ｐゴシック" pitchFamily="-110" charset="-128"/>
                <a:cs typeface="ＭＳ Ｐゴシック" pitchFamily="-110" charset="-128"/>
              </a:rPr>
              <a:t>on a single system or set of systems.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2. A firewall provides a location for monitoring security-related events. Audits</a:t>
            </a:r>
          </a:p>
          <a:p>
            <a:pPr eaLnBrk="1" hangingPunct="1"/>
            <a:r>
              <a:rPr lang="en-US" b="0" dirty="0">
                <a:ea typeface="ＭＳ Ｐゴシック" pitchFamily="-110" charset="-128"/>
                <a:cs typeface="ＭＳ Ｐゴシック" pitchFamily="-110" charset="-128"/>
              </a:rPr>
              <a:t>and alarms can be implemented on the firewall system.</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3. A firewall is a convenient platform for several Internet functions that are not</a:t>
            </a:r>
          </a:p>
          <a:p>
            <a:pPr eaLnBrk="1" hangingPunct="1"/>
            <a:r>
              <a:rPr lang="en-US" b="0" dirty="0">
                <a:ea typeface="ＭＳ Ｐゴシック" pitchFamily="-110" charset="-128"/>
                <a:cs typeface="ＭＳ Ｐゴシック" pitchFamily="-110" charset="-128"/>
              </a:rPr>
              <a:t>security related. These include a network address translator, which maps local</a:t>
            </a:r>
          </a:p>
          <a:p>
            <a:pPr eaLnBrk="1" hangingPunct="1"/>
            <a:r>
              <a:rPr lang="en-US" b="0" dirty="0">
                <a:ea typeface="ＭＳ Ｐゴシック" pitchFamily="-110" charset="-128"/>
                <a:cs typeface="ＭＳ Ｐゴシック" pitchFamily="-110" charset="-128"/>
              </a:rPr>
              <a:t>addresses to Internet addresses, and a network management function that</a:t>
            </a:r>
          </a:p>
          <a:p>
            <a:pPr eaLnBrk="1" hangingPunct="1"/>
            <a:r>
              <a:rPr lang="en-US" b="0" dirty="0">
                <a:ea typeface="ＭＳ Ｐゴシック" pitchFamily="-110" charset="-128"/>
                <a:cs typeface="ＭＳ Ｐゴシック" pitchFamily="-110" charset="-128"/>
              </a:rPr>
              <a:t>audits or logs Internet usage.</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4. A firewall can serve as the platform for IPSec. Using the tunnel mode capability</a:t>
            </a:r>
          </a:p>
          <a:p>
            <a:pPr eaLnBrk="1" hangingPunct="1"/>
            <a:r>
              <a:rPr lang="en-US" b="0" dirty="0">
                <a:ea typeface="ＭＳ Ｐゴシック" pitchFamily="-110" charset="-128"/>
                <a:cs typeface="ＭＳ Ｐゴシック" pitchFamily="-110" charset="-128"/>
              </a:rPr>
              <a:t>described in Chapter 22 , the firewall can be used to implement virtual</a:t>
            </a:r>
          </a:p>
          <a:p>
            <a:pPr eaLnBrk="1" hangingPunct="1"/>
            <a:r>
              <a:rPr lang="en-US" b="0" dirty="0">
                <a:ea typeface="ＭＳ Ｐゴシック" pitchFamily="-110" charset="-128"/>
                <a:cs typeface="ＭＳ Ｐゴシック" pitchFamily="-110" charset="-128"/>
              </a:rPr>
              <a:t>private networks.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Firewalls have their limitations, including the following:</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1. The firewall cannot protect against attacks that bypass the firewall. Internal</a:t>
            </a:r>
          </a:p>
          <a:p>
            <a:pPr eaLnBrk="1" hangingPunct="1"/>
            <a:r>
              <a:rPr lang="en-US" b="0" dirty="0">
                <a:ea typeface="ＭＳ Ｐゴシック" pitchFamily="-110" charset="-128"/>
                <a:cs typeface="ＭＳ Ｐゴシック" pitchFamily="-110" charset="-128"/>
              </a:rPr>
              <a:t>systems may have dial-out or mobile broadband capability to connect to</a:t>
            </a:r>
          </a:p>
          <a:p>
            <a:pPr eaLnBrk="1" hangingPunct="1"/>
            <a:r>
              <a:rPr lang="en-US" b="0" dirty="0">
                <a:ea typeface="ＭＳ Ｐゴシック" pitchFamily="-110" charset="-128"/>
                <a:cs typeface="ＭＳ Ｐゴシック" pitchFamily="-110" charset="-128"/>
              </a:rPr>
              <a:t>an ISP. An internal LAN may support a modem pool that provides dial-in</a:t>
            </a:r>
          </a:p>
          <a:p>
            <a:pPr eaLnBrk="1" hangingPunct="1"/>
            <a:r>
              <a:rPr lang="en-US" b="0" dirty="0">
                <a:ea typeface="ＭＳ Ｐゴシック" pitchFamily="-110" charset="-128"/>
                <a:cs typeface="ＭＳ Ｐゴシック" pitchFamily="-110" charset="-128"/>
              </a:rPr>
              <a:t>capability for traveling employees and telecommuters.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2. The firewall may not protect fully against internal threats, such as a disgruntled</a:t>
            </a:r>
          </a:p>
          <a:p>
            <a:pPr eaLnBrk="1" hangingPunct="1"/>
            <a:r>
              <a:rPr lang="en-US" b="0" dirty="0">
                <a:ea typeface="ＭＳ Ｐゴシック" pitchFamily="-110" charset="-128"/>
                <a:cs typeface="ＭＳ Ｐゴシック" pitchFamily="-110" charset="-128"/>
              </a:rPr>
              <a:t>employee or an employee who unwittingly cooperates with an external</a:t>
            </a:r>
          </a:p>
          <a:p>
            <a:pPr eaLnBrk="1" hangingPunct="1"/>
            <a:r>
              <a:rPr lang="en-US" b="0" dirty="0">
                <a:ea typeface="ＭＳ Ｐゴシック" pitchFamily="-110" charset="-128"/>
                <a:cs typeface="ＭＳ Ｐゴシック" pitchFamily="-110" charset="-128"/>
              </a:rPr>
              <a:t>attacker.</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3. An improperly secured wireless LAN may be accessed from outside the</a:t>
            </a:r>
          </a:p>
          <a:p>
            <a:pPr eaLnBrk="1" hangingPunct="1"/>
            <a:r>
              <a:rPr lang="en-US" b="0" dirty="0">
                <a:ea typeface="ＭＳ Ｐゴシック" pitchFamily="-110" charset="-128"/>
                <a:cs typeface="ＭＳ Ｐゴシック" pitchFamily="-110" charset="-128"/>
              </a:rPr>
              <a:t>organization. An internal firewall that separates portions of an enterprise</a:t>
            </a:r>
          </a:p>
          <a:p>
            <a:pPr eaLnBrk="1" hangingPunct="1"/>
            <a:r>
              <a:rPr lang="en-US" b="0" dirty="0">
                <a:ea typeface="ＭＳ Ｐゴシック" pitchFamily="-110" charset="-128"/>
                <a:cs typeface="ＭＳ Ｐゴシック" pitchFamily="-110" charset="-128"/>
              </a:rPr>
              <a:t>network cannot guard against wireless communications between local systems</a:t>
            </a:r>
          </a:p>
          <a:p>
            <a:pPr eaLnBrk="1" hangingPunct="1"/>
            <a:r>
              <a:rPr lang="en-US" b="0" dirty="0">
                <a:ea typeface="ＭＳ Ｐゴシック" pitchFamily="-110" charset="-128"/>
                <a:cs typeface="ＭＳ Ｐゴシック" pitchFamily="-110" charset="-128"/>
              </a:rPr>
              <a:t>on different sides of the internal firewall.</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4. A laptop, PDA, or portable storage device may be used and infected outside</a:t>
            </a:r>
          </a:p>
          <a:p>
            <a:pPr eaLnBrk="1" hangingPunct="1"/>
            <a:r>
              <a:rPr lang="en-US" b="0" dirty="0">
                <a:ea typeface="ＭＳ Ｐゴシック" pitchFamily="-110" charset="-128"/>
                <a:cs typeface="ＭＳ Ｐゴシック" pitchFamily="-110" charset="-128"/>
              </a:rPr>
              <a:t>the corporate network and then attached and used internally.</a:t>
            </a:r>
            <a:endParaRPr lang="en-US" b="0"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17236051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1C5487EC-21AD-B94A-BBD9-2716F9AB99B5}" type="slidenum">
              <a:rPr lang="en-AU"/>
              <a:pPr/>
              <a:t>8</a:t>
            </a:fld>
            <a:endParaRPr lang="en-AU"/>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r>
              <a:rPr lang="en-US" sz="1200" kern="1200" dirty="0">
                <a:solidFill>
                  <a:schemeClr val="tx1"/>
                </a:solidFill>
                <a:effectLst/>
                <a:latin typeface="Arial" pitchFamily="-110" charset="0"/>
                <a:ea typeface="ＭＳ Ｐゴシック" pitchFamily="-1" charset="-128"/>
                <a:cs typeface="ＭＳ Ｐゴシック" pitchFamily="-1" charset="-128"/>
              </a:rPr>
              <a:t> A firewall can monitor network traffic at a number of levels, from low-level network</a:t>
            </a:r>
          </a:p>
          <a:p>
            <a:r>
              <a:rPr lang="en-US" sz="1200" kern="1200" dirty="0">
                <a:solidFill>
                  <a:schemeClr val="tx1"/>
                </a:solidFill>
                <a:effectLst/>
                <a:latin typeface="Arial" pitchFamily="-110" charset="0"/>
                <a:ea typeface="ＭＳ Ｐゴシック" pitchFamily="-1" charset="-128"/>
                <a:cs typeface="ＭＳ Ｐゴシック" pitchFamily="-1" charset="-128"/>
              </a:rPr>
              <a:t>packets, either individually or as part of a flow, to all traffic within a transport connection,</a:t>
            </a:r>
          </a:p>
          <a:p>
            <a:r>
              <a:rPr lang="en-US" sz="1200" kern="1200" dirty="0">
                <a:solidFill>
                  <a:schemeClr val="tx1"/>
                </a:solidFill>
                <a:effectLst/>
                <a:latin typeface="Arial" pitchFamily="-110" charset="0"/>
                <a:ea typeface="ＭＳ Ｐゴシック" pitchFamily="-1" charset="-128"/>
                <a:cs typeface="ＭＳ Ｐゴシック" pitchFamily="-1" charset="-128"/>
              </a:rPr>
              <a:t>up to inspecting details of application protocols. The choice of which level</a:t>
            </a:r>
          </a:p>
          <a:p>
            <a:r>
              <a:rPr lang="en-US" sz="1200" kern="1200" dirty="0">
                <a:solidFill>
                  <a:schemeClr val="tx1"/>
                </a:solidFill>
                <a:effectLst/>
                <a:latin typeface="Arial" pitchFamily="-110" charset="0"/>
                <a:ea typeface="ＭＳ Ｐゴシック" pitchFamily="-1" charset="-128"/>
                <a:cs typeface="ＭＳ Ｐゴシック" pitchFamily="-1" charset="-128"/>
              </a:rPr>
              <a:t>is appropriate is determined by the desired firewall access policy. It can operate as a</a:t>
            </a:r>
          </a:p>
          <a:p>
            <a:r>
              <a:rPr lang="en-US" sz="1200" kern="1200" dirty="0">
                <a:solidFill>
                  <a:schemeClr val="tx1"/>
                </a:solidFill>
                <a:effectLst/>
                <a:latin typeface="Arial" pitchFamily="-110" charset="0"/>
                <a:ea typeface="ＭＳ Ｐゴシック" pitchFamily="-1" charset="-128"/>
                <a:cs typeface="ＭＳ Ｐゴシック" pitchFamily="-1" charset="-128"/>
              </a:rPr>
              <a:t>positive filter, allowing to pass only packets that meet specific criteria, or as a negative</a:t>
            </a:r>
          </a:p>
          <a:p>
            <a:r>
              <a:rPr lang="en-US" sz="1200" kern="1200" dirty="0">
                <a:solidFill>
                  <a:schemeClr val="tx1"/>
                </a:solidFill>
                <a:effectLst/>
                <a:latin typeface="Arial" pitchFamily="-110" charset="0"/>
                <a:ea typeface="ＭＳ Ｐゴシック" pitchFamily="-1" charset="-128"/>
                <a:cs typeface="ＭＳ Ｐゴシック" pitchFamily="-1" charset="-128"/>
              </a:rPr>
              <a:t> filter, rejecting any packet that meets certain criteria. The criteria implement the</a:t>
            </a:r>
          </a:p>
          <a:p>
            <a:r>
              <a:rPr lang="en-US" sz="1200" kern="1200" dirty="0">
                <a:solidFill>
                  <a:schemeClr val="tx1"/>
                </a:solidFill>
                <a:effectLst/>
                <a:latin typeface="Arial" pitchFamily="-110" charset="0"/>
                <a:ea typeface="ＭＳ Ｐゴシック" pitchFamily="-1" charset="-128"/>
                <a:cs typeface="ＭＳ Ｐゴシック" pitchFamily="-1" charset="-128"/>
              </a:rPr>
              <a:t>access policy for the firewall that we discussed in the previous section. Depending</a:t>
            </a:r>
          </a:p>
          <a:p>
            <a:r>
              <a:rPr lang="en-US" sz="1200" kern="1200" dirty="0">
                <a:solidFill>
                  <a:schemeClr val="tx1"/>
                </a:solidFill>
                <a:effectLst/>
                <a:latin typeface="Arial" pitchFamily="-110" charset="0"/>
                <a:ea typeface="ＭＳ Ｐゴシック" pitchFamily="-1" charset="-128"/>
                <a:cs typeface="ＭＳ Ｐゴシック" pitchFamily="-1" charset="-128"/>
              </a:rPr>
              <a:t>on the type of firewall, it may examine one or more protocol headers in each packet,</a:t>
            </a:r>
          </a:p>
          <a:p>
            <a:r>
              <a:rPr lang="en-US" sz="1200" kern="1200" dirty="0">
                <a:solidFill>
                  <a:schemeClr val="tx1"/>
                </a:solidFill>
                <a:effectLst/>
                <a:latin typeface="Arial" pitchFamily="-110" charset="0"/>
                <a:ea typeface="ＭＳ Ｐゴシック" pitchFamily="-1" charset="-128"/>
                <a:cs typeface="ＭＳ Ｐゴシック" pitchFamily="-1" charset="-128"/>
              </a:rPr>
              <a:t>the payload of each packet, or the pattern generated by a sequence of packets. In this</a:t>
            </a:r>
          </a:p>
          <a:p>
            <a:r>
              <a:rPr lang="en-US" sz="1200" kern="1200" dirty="0">
                <a:solidFill>
                  <a:schemeClr val="tx1"/>
                </a:solidFill>
                <a:effectLst/>
                <a:latin typeface="Arial" pitchFamily="-110" charset="0"/>
                <a:ea typeface="ＭＳ Ｐゴシック" pitchFamily="-1" charset="-128"/>
                <a:cs typeface="ＭＳ Ｐゴシック" pitchFamily="-1" charset="-128"/>
              </a:rPr>
              <a:t>section, we look at the principal types of firewalls.</a:t>
            </a:r>
          </a:p>
          <a:p>
            <a:endParaRPr lang="en-US" sz="1200" kern="1200" dirty="0">
              <a:solidFill>
                <a:schemeClr val="tx1"/>
              </a:solidFill>
              <a:effectLst/>
              <a:latin typeface="Arial" pitchFamily="-110"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3432552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25FA9281-6FDF-8B44-9E44-44C136C7A29A}" type="slidenum">
              <a:rPr lang="en-AU"/>
              <a:pPr/>
              <a:t>9</a:t>
            </a:fld>
            <a:endParaRPr lang="en-AU"/>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r>
              <a:rPr lang="en-US" b="0" dirty="0">
                <a:ea typeface="ＭＳ Ｐゴシック" pitchFamily="-110" charset="-128"/>
                <a:cs typeface="ＭＳ Ｐゴシック" pitchFamily="-110" charset="-128"/>
              </a:rPr>
              <a:t>A </a:t>
            </a:r>
            <a:r>
              <a:rPr lang="en-US" b="1" dirty="0">
                <a:ea typeface="ＭＳ Ｐゴシック" pitchFamily="-110" charset="-128"/>
                <a:cs typeface="ＭＳ Ｐゴシック" pitchFamily="-110" charset="-128"/>
              </a:rPr>
              <a:t>packet filtering firewall </a:t>
            </a:r>
            <a:r>
              <a:rPr lang="en-US" b="0" dirty="0">
                <a:ea typeface="ＭＳ Ｐゴシック" pitchFamily="-110" charset="-128"/>
                <a:cs typeface="ＭＳ Ｐゴシック" pitchFamily="-110" charset="-128"/>
              </a:rPr>
              <a:t>applies a set of rules to each incoming and outgoing</a:t>
            </a:r>
          </a:p>
          <a:p>
            <a:pPr eaLnBrk="1" hangingPunct="1"/>
            <a:r>
              <a:rPr lang="en-US" b="0" dirty="0">
                <a:ea typeface="ＭＳ Ｐゴシック" pitchFamily="-110" charset="-128"/>
                <a:cs typeface="ＭＳ Ｐゴシック" pitchFamily="-110" charset="-128"/>
              </a:rPr>
              <a:t>IP packet and then forwards or discards the packet ( Figure 9.1b ). The firewall</a:t>
            </a:r>
          </a:p>
          <a:p>
            <a:pPr eaLnBrk="1" hangingPunct="1"/>
            <a:r>
              <a:rPr lang="en-US" b="0" dirty="0">
                <a:ea typeface="ＭＳ Ｐゴシック" pitchFamily="-110" charset="-128"/>
                <a:cs typeface="ＭＳ Ｐゴシック" pitchFamily="-110" charset="-128"/>
              </a:rPr>
              <a:t>is typically configured to filter packets going in both directions (from and to</a:t>
            </a:r>
          </a:p>
          <a:p>
            <a:pPr eaLnBrk="1" hangingPunct="1"/>
            <a:r>
              <a:rPr lang="en-US" b="0" dirty="0">
                <a:ea typeface="ＭＳ Ｐゴシック" pitchFamily="-110" charset="-128"/>
                <a:cs typeface="ＭＳ Ｐゴシック" pitchFamily="-110" charset="-128"/>
              </a:rPr>
              <a:t>the internal network). Filtering rules are based on information contained in a</a:t>
            </a:r>
          </a:p>
          <a:p>
            <a:pPr eaLnBrk="1" hangingPunct="1"/>
            <a:r>
              <a:rPr lang="en-US" b="0" dirty="0">
                <a:ea typeface="ＭＳ Ｐゴシック" pitchFamily="-110" charset="-128"/>
                <a:cs typeface="ＭＳ Ｐゴシック" pitchFamily="-110" charset="-128"/>
              </a:rPr>
              <a:t>network packet:</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Source IP address: </a:t>
            </a:r>
            <a:r>
              <a:rPr lang="en-US" b="0" dirty="0">
                <a:ea typeface="ＭＳ Ｐゴシック" pitchFamily="-110" charset="-128"/>
                <a:cs typeface="ＭＳ Ｐゴシック" pitchFamily="-110" charset="-128"/>
              </a:rPr>
              <a:t>The IP address of the system that originated the IP packet</a:t>
            </a:r>
          </a:p>
          <a:p>
            <a:pPr eaLnBrk="1" hangingPunct="1"/>
            <a:r>
              <a:rPr lang="en-US" b="0" dirty="0">
                <a:ea typeface="ＭＳ Ｐゴシック" pitchFamily="-110" charset="-128"/>
                <a:cs typeface="ＭＳ Ｐゴシック" pitchFamily="-110" charset="-128"/>
              </a:rPr>
              <a:t>(e.g., 192.178.1.1)</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Destination IP address</a:t>
            </a:r>
            <a:r>
              <a:rPr lang="en-US" b="0" dirty="0">
                <a:ea typeface="ＭＳ Ｐゴシック" pitchFamily="-110" charset="-128"/>
                <a:cs typeface="ＭＳ Ｐゴシック" pitchFamily="-110" charset="-128"/>
              </a:rPr>
              <a:t>: The IP address of the system the IP packet is trying to</a:t>
            </a:r>
          </a:p>
          <a:p>
            <a:pPr eaLnBrk="1" hangingPunct="1"/>
            <a:r>
              <a:rPr lang="en-US" b="0" dirty="0">
                <a:ea typeface="ＭＳ Ｐゴシック" pitchFamily="-110" charset="-128"/>
                <a:cs typeface="ＭＳ Ｐゴシック" pitchFamily="-110" charset="-128"/>
              </a:rPr>
              <a:t>reach (e.g., 192.168.1.2)</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Source and destination transport-level address: </a:t>
            </a:r>
            <a:r>
              <a:rPr lang="en-US" b="0" dirty="0">
                <a:ea typeface="ＭＳ Ｐゴシック" pitchFamily="-110" charset="-128"/>
                <a:cs typeface="ＭＳ Ｐゴシック" pitchFamily="-110" charset="-128"/>
              </a:rPr>
              <a:t>The transport-level (e.g., TCP</a:t>
            </a:r>
          </a:p>
          <a:p>
            <a:pPr eaLnBrk="1" hangingPunct="1"/>
            <a:r>
              <a:rPr lang="en-US" b="0" dirty="0">
                <a:ea typeface="ＭＳ Ｐゴシック" pitchFamily="-110" charset="-128"/>
                <a:cs typeface="ＭＳ Ｐゴシック" pitchFamily="-110" charset="-128"/>
              </a:rPr>
              <a:t>or UDP) port number, which defines applications such as SNMP or HTTP.</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IP protocol field</a:t>
            </a:r>
            <a:r>
              <a:rPr lang="en-US" b="0" dirty="0">
                <a:ea typeface="ＭＳ Ｐゴシック" pitchFamily="-110" charset="-128"/>
                <a:cs typeface="ＭＳ Ｐゴシック" pitchFamily="-110" charset="-128"/>
              </a:rPr>
              <a:t>: Defines the transport protocol</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Interface:</a:t>
            </a:r>
            <a:r>
              <a:rPr lang="en-US" b="0" dirty="0">
                <a:ea typeface="ＭＳ Ｐゴシック" pitchFamily="-110" charset="-128"/>
                <a:cs typeface="ＭＳ Ｐゴシック" pitchFamily="-110" charset="-128"/>
              </a:rPr>
              <a:t> For a firewall with three or more ports, which interface of the firewall</a:t>
            </a:r>
          </a:p>
          <a:p>
            <a:pPr eaLnBrk="1" hangingPunct="1"/>
            <a:r>
              <a:rPr lang="en-US" b="0" dirty="0">
                <a:ea typeface="ＭＳ Ｐゴシック" pitchFamily="-110" charset="-128"/>
                <a:cs typeface="ＭＳ Ｐゴシック" pitchFamily="-110" charset="-128"/>
              </a:rPr>
              <a:t>the packet came from or for which interface of the firewall the packet is destined.</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The packet filter is typically set up as a list of rules based on matches to fields</a:t>
            </a:r>
          </a:p>
          <a:p>
            <a:pPr eaLnBrk="1" hangingPunct="1"/>
            <a:r>
              <a:rPr lang="en-US" b="0" dirty="0">
                <a:ea typeface="ＭＳ Ｐゴシック" pitchFamily="-110" charset="-128"/>
                <a:cs typeface="ＭＳ Ｐゴシック" pitchFamily="-110" charset="-128"/>
              </a:rPr>
              <a:t>in the IP or TCP header. If there is a match to one of the rules, that rule is invoked</a:t>
            </a:r>
          </a:p>
          <a:p>
            <a:pPr eaLnBrk="1" hangingPunct="1"/>
            <a:r>
              <a:rPr lang="en-US" b="0" dirty="0">
                <a:ea typeface="ＭＳ Ｐゴシック" pitchFamily="-110" charset="-128"/>
                <a:cs typeface="ＭＳ Ｐゴシック" pitchFamily="-110" charset="-128"/>
              </a:rPr>
              <a:t>to determine whether to forward or discard the packet. If there is no match to any</a:t>
            </a:r>
          </a:p>
          <a:p>
            <a:pPr eaLnBrk="1" hangingPunct="1"/>
            <a:r>
              <a:rPr lang="en-US" b="0" dirty="0">
                <a:ea typeface="ＭＳ Ｐゴシック" pitchFamily="-110" charset="-128"/>
                <a:cs typeface="ＭＳ Ｐゴシック" pitchFamily="-110" charset="-128"/>
              </a:rPr>
              <a:t>rule, then a default action is taken. Two default policies are possible:</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Default =</a:t>
            </a:r>
            <a:r>
              <a:rPr lang="en-US" b="1" baseline="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discard: </a:t>
            </a:r>
            <a:r>
              <a:rPr lang="en-US" b="0" dirty="0">
                <a:ea typeface="ＭＳ Ｐゴシック" pitchFamily="-110" charset="-128"/>
                <a:cs typeface="ＭＳ Ｐゴシック" pitchFamily="-110" charset="-128"/>
              </a:rPr>
              <a:t>That which is not expressly permitted is prohibited.</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Default =</a:t>
            </a:r>
            <a:r>
              <a:rPr lang="en-US" b="1" baseline="0"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forward:</a:t>
            </a:r>
            <a:r>
              <a:rPr lang="en-US" b="0" dirty="0">
                <a:ea typeface="ＭＳ Ｐゴシック" pitchFamily="-110" charset="-128"/>
                <a:cs typeface="ＭＳ Ｐゴシック" pitchFamily="-110" charset="-128"/>
              </a:rPr>
              <a:t> That which is not expressly prohibited is permitted.</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The default discard policy is more conservative. Initially, everything is blocked,</a:t>
            </a:r>
          </a:p>
          <a:p>
            <a:pPr eaLnBrk="1" hangingPunct="1"/>
            <a:r>
              <a:rPr lang="en-US" b="0" dirty="0">
                <a:ea typeface="ＭＳ Ｐゴシック" pitchFamily="-110" charset="-128"/>
                <a:cs typeface="ＭＳ Ｐゴシック" pitchFamily="-110" charset="-128"/>
              </a:rPr>
              <a:t>and services must be added on a case-by-case basis. This policy is more visible to</a:t>
            </a:r>
          </a:p>
          <a:p>
            <a:pPr eaLnBrk="1" hangingPunct="1"/>
            <a:r>
              <a:rPr lang="en-US" b="0" dirty="0">
                <a:ea typeface="ＭＳ Ｐゴシック" pitchFamily="-110" charset="-128"/>
                <a:cs typeface="ＭＳ Ｐゴシック" pitchFamily="-110" charset="-128"/>
              </a:rPr>
              <a:t>users, who are more likely to see the firewall as a hindrance. However, this is the</a:t>
            </a:r>
          </a:p>
          <a:p>
            <a:pPr eaLnBrk="1" hangingPunct="1"/>
            <a:r>
              <a:rPr lang="en-US" b="0" dirty="0">
                <a:ea typeface="ＭＳ Ｐゴシック" pitchFamily="-110" charset="-128"/>
                <a:cs typeface="ＭＳ Ｐゴシック" pitchFamily="-110" charset="-128"/>
              </a:rPr>
              <a:t>policy likely to be preferred by businesses and government organizations. Further,</a:t>
            </a:r>
          </a:p>
          <a:p>
            <a:pPr eaLnBrk="1" hangingPunct="1"/>
            <a:r>
              <a:rPr lang="en-US" b="0" dirty="0">
                <a:ea typeface="ＭＳ Ｐゴシック" pitchFamily="-110" charset="-128"/>
                <a:cs typeface="ＭＳ Ｐゴシック" pitchFamily="-110" charset="-128"/>
              </a:rPr>
              <a:t>visibility to users diminishes as rules are created. The default forward policy increases</a:t>
            </a:r>
          </a:p>
          <a:p>
            <a:pPr eaLnBrk="1" hangingPunct="1"/>
            <a:r>
              <a:rPr lang="en-US" b="0" dirty="0">
                <a:ea typeface="ＭＳ Ｐゴシック" pitchFamily="-110" charset="-128"/>
                <a:cs typeface="ＭＳ Ｐゴシック" pitchFamily="-110" charset="-128"/>
              </a:rPr>
              <a:t>ease of use for end users but provides reduced security; the security administrator</a:t>
            </a:r>
          </a:p>
          <a:p>
            <a:pPr eaLnBrk="1" hangingPunct="1"/>
            <a:r>
              <a:rPr lang="en-US" b="0" dirty="0">
                <a:ea typeface="ＭＳ Ｐゴシック" pitchFamily="-110" charset="-128"/>
                <a:cs typeface="ＭＳ Ｐゴシック" pitchFamily="-110" charset="-128"/>
              </a:rPr>
              <a:t>must, in essence, react to each new security threat as it becomes known. This policy</a:t>
            </a:r>
          </a:p>
          <a:p>
            <a:pPr eaLnBrk="1" hangingPunct="1"/>
            <a:r>
              <a:rPr lang="en-US" b="0" dirty="0">
                <a:ea typeface="ＭＳ Ｐゴシック" pitchFamily="-110" charset="-128"/>
                <a:cs typeface="ＭＳ Ｐゴシック" pitchFamily="-110" charset="-128"/>
              </a:rPr>
              <a:t>may be used by generally more open organizations, such as universities.</a:t>
            </a:r>
            <a:endParaRPr lang="en-US" b="0"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1137490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fld id="{CFDF0A59-09FF-4562-9DA4-66D76D4515F4}" type="slidenum">
              <a:rPr lang="en-PK" smtClean="0"/>
              <a:t>14</a:t>
            </a:fld>
            <a:endParaRPr lang="en-PK"/>
          </a:p>
        </p:txBody>
      </p:sp>
    </p:spTree>
    <p:extLst>
      <p:ext uri="{BB962C8B-B14F-4D97-AF65-F5344CB8AC3E}">
        <p14:creationId xmlns:p14="http://schemas.microsoft.com/office/powerpoint/2010/main" val="2388612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ransition spd="slow"/>
  <p:hf sldNum="0" hdr="0" ftr="0" dt="0"/>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6.xml"/><Relationship Id="rId6" Type="http://schemas.openxmlformats.org/officeDocument/2006/relationships/image" Target="../media/image8.emf"/><Relationship Id="rId5" Type="http://schemas.openxmlformats.org/officeDocument/2006/relationships/customXml" Target="../ink/ink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7.xml"/><Relationship Id="rId5" Type="http://schemas.openxmlformats.org/officeDocument/2006/relationships/image" Target="../media/image11.emf"/><Relationship Id="rId4" Type="http://schemas.openxmlformats.org/officeDocument/2006/relationships/customXml" Target="../ink/ink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7.xml"/><Relationship Id="rId5" Type="http://schemas.openxmlformats.org/officeDocument/2006/relationships/image" Target="../media/image14.emf"/><Relationship Id="rId4" Type="http://schemas.openxmlformats.org/officeDocument/2006/relationships/customXml" Target="../ink/ink3.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7.xml"/><Relationship Id="rId6" Type="http://schemas.openxmlformats.org/officeDocument/2006/relationships/image" Target="../media/image18.emf"/><Relationship Id="rId5" Type="http://schemas.openxmlformats.org/officeDocument/2006/relationships/customXml" Target="../ink/ink4.xml"/><Relationship Id="rId4" Type="http://schemas.openxmlformats.org/officeDocument/2006/relationships/image" Target="../media/image17.jpg"/></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1.emf"/><Relationship Id="rId5" Type="http://schemas.openxmlformats.org/officeDocument/2006/relationships/customXml" Target="../ink/ink5.xml"/><Relationship Id="rId4" Type="http://schemas.openxmlformats.org/officeDocument/2006/relationships/image" Target="../media/image20.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22.jpg"/><Relationship Id="rId1" Type="http://schemas.openxmlformats.org/officeDocument/2006/relationships/slideLayout" Target="../slideLayouts/slideLayout7.xml"/><Relationship Id="rId4" Type="http://schemas.openxmlformats.org/officeDocument/2006/relationships/image" Target="../media/image23.emf"/></Relationships>
</file>

<file path=ppt/slides/_rels/slide17.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6.xml"/><Relationship Id="rId5" Type="http://schemas.openxmlformats.org/officeDocument/2006/relationships/image" Target="../media/image26.emf"/><Relationship Id="rId4" Type="http://schemas.openxmlformats.org/officeDocument/2006/relationships/customXml" Target="../ink/ink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27.png"/><Relationship Id="rId4" Type="http://schemas.openxmlformats.org/officeDocument/2006/relationships/package" Target="../embeddings/Microsoft_Word_Document.docx"/></Relationships>
</file>

<file path=ppt/slides/_rels/slide19.xml.rels><?xml version="1.0" encoding="UTF-8" standalone="yes"?>
<Relationships xmlns="http://schemas.openxmlformats.org/package/2006/relationships"><Relationship Id="rId8" Type="http://schemas.openxmlformats.org/officeDocument/2006/relationships/customXml" Target="../ink/ink8.xml"/><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 Id="rId9"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6.xml"/><Relationship Id="rId5" Type="http://schemas.openxmlformats.org/officeDocument/2006/relationships/image" Target="../media/image31.emf"/><Relationship Id="rId4" Type="http://schemas.openxmlformats.org/officeDocument/2006/relationships/customXml" Target="../ink/ink9.xml"/></Relationships>
</file>

<file path=ppt/slides/_rels/slide21.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22.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33.jpg"/><Relationship Id="rId1" Type="http://schemas.openxmlformats.org/officeDocument/2006/relationships/slideLayout" Target="../slideLayouts/slideLayout7.xml"/><Relationship Id="rId5" Type="http://schemas.openxmlformats.org/officeDocument/2006/relationships/image" Target="../media/image35.emf"/><Relationship Id="rId4" Type="http://schemas.openxmlformats.org/officeDocument/2006/relationships/customXml" Target="../ink/ink11.xml"/></Relationships>
</file>

<file path=ppt/slides/_rels/slide23.xml.rels><?xml version="1.0" encoding="UTF-8" standalone="yes"?>
<Relationships xmlns="http://schemas.openxmlformats.org/package/2006/relationships"><Relationship Id="rId8" Type="http://schemas.openxmlformats.org/officeDocument/2006/relationships/customXml" Target="../ink/ink12.xml"/><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 Id="rId9" Type="http://schemas.openxmlformats.org/officeDocument/2006/relationships/image" Target="../media/image36.emf"/></Relationships>
</file>

<file path=ppt/slides/_rels/slide24.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37.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3772" y="2276872"/>
            <a:ext cx="8676455" cy="1278527"/>
          </a:xfrm>
        </p:spPr>
        <p:txBody>
          <a:bodyPr vert="horz" lIns="68580" tIns="34290" rIns="68580" bIns="34290" rtlCol="0" anchor="ctr">
            <a:noAutofit/>
          </a:bodyPr>
          <a:lstStyle/>
          <a:p>
            <a:pPr eaLnBrk="1" hangingPunct="1">
              <a:lnSpc>
                <a:spcPct val="90000"/>
              </a:lnSpc>
            </a:pPr>
            <a:r>
              <a:rPr lang="en-US" sz="4800" b="1" dirty="0">
                <a:solidFill>
                  <a:schemeClr val="tx1"/>
                </a:solidFill>
              </a:rPr>
              <a:t>Information Security</a:t>
            </a:r>
            <a:br>
              <a:rPr lang="en-US" sz="4800" b="1" dirty="0">
                <a:solidFill>
                  <a:schemeClr val="tx1"/>
                </a:solidFill>
              </a:rPr>
            </a:br>
            <a:r>
              <a:rPr lang="en-US" sz="4800" b="1" dirty="0">
                <a:solidFill>
                  <a:schemeClr val="tx1"/>
                </a:solidFill>
              </a:rPr>
              <a:t>                       </a:t>
            </a:r>
            <a:r>
              <a:rPr lang="en-US" sz="4800" b="1">
                <a:solidFill>
                  <a:schemeClr val="tx1"/>
                </a:solidFill>
              </a:rPr>
              <a:t>Fall </a:t>
            </a:r>
            <a:r>
              <a:rPr lang="en-US" sz="4800" b="1" smtClean="0">
                <a:solidFill>
                  <a:schemeClr val="tx1"/>
                </a:solidFill>
              </a:rPr>
              <a:t>2023</a:t>
            </a:r>
            <a:endParaRPr lang="en-US" sz="4800" b="1" dirty="0">
              <a:solidFill>
                <a:schemeClr val="tx1"/>
              </a:solidFill>
            </a:endParaRPr>
          </a:p>
        </p:txBody>
      </p:sp>
      <p:sp>
        <p:nvSpPr>
          <p:cNvPr id="5" name="Subtitle 4">
            <a:extLst>
              <a:ext uri="{FF2B5EF4-FFF2-40B4-BE49-F238E27FC236}">
                <a16:creationId xmlns:a16="http://schemas.microsoft.com/office/drawing/2014/main" id="{3CDEDDBF-CAB1-8DA4-0803-5A9A0BBBB95D}"/>
              </a:ext>
            </a:extLst>
          </p:cNvPr>
          <p:cNvSpPr>
            <a:spLocks noGrp="1"/>
          </p:cNvSpPr>
          <p:nvPr>
            <p:ph type="subTitle" idx="1"/>
          </p:nvPr>
        </p:nvSpPr>
        <p:spPr/>
        <p:txBody>
          <a:bodyPr/>
          <a:lstStyle/>
          <a:p>
            <a:endParaRPr lang="en-PK"/>
          </a:p>
        </p:txBody>
      </p:sp>
    </p:spTree>
    <p:extLst>
      <p:ext uri="{BB962C8B-B14F-4D97-AF65-F5344CB8AC3E}">
        <p14:creationId xmlns:p14="http://schemas.microsoft.com/office/powerpoint/2010/main" val="4807700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89497" y="4077072"/>
            <a:ext cx="8702983" cy="2448272"/>
            <a:chOff x="184404" y="4076700"/>
            <a:chExt cx="8702983" cy="2448272"/>
          </a:xfrm>
        </p:grpSpPr>
        <p:pic>
          <p:nvPicPr>
            <p:cNvPr id="3" name="object 3"/>
            <p:cNvPicPr/>
            <p:nvPr/>
          </p:nvPicPr>
          <p:blipFill>
            <a:blip r:embed="rId2" cstate="print"/>
            <a:stretch>
              <a:fillRect/>
            </a:stretch>
          </p:blipFill>
          <p:spPr>
            <a:xfrm>
              <a:off x="427663" y="5523704"/>
              <a:ext cx="8459724" cy="1001268"/>
            </a:xfrm>
            <a:prstGeom prst="rect">
              <a:avLst/>
            </a:prstGeom>
          </p:spPr>
        </p:pic>
        <p:pic>
          <p:nvPicPr>
            <p:cNvPr id="4" name="object 4"/>
            <p:cNvPicPr/>
            <p:nvPr/>
          </p:nvPicPr>
          <p:blipFill>
            <a:blip r:embed="rId3" cstate="print"/>
            <a:stretch>
              <a:fillRect/>
            </a:stretch>
          </p:blipFill>
          <p:spPr>
            <a:xfrm>
              <a:off x="184404" y="4076700"/>
              <a:ext cx="8688324" cy="1409700"/>
            </a:xfrm>
            <a:prstGeom prst="rect">
              <a:avLst/>
            </a:prstGeom>
          </p:spPr>
        </p:pic>
        <p:sp>
          <p:nvSpPr>
            <p:cNvPr id="5" name="object 5"/>
            <p:cNvSpPr/>
            <p:nvPr/>
          </p:nvSpPr>
          <p:spPr>
            <a:xfrm>
              <a:off x="184404" y="4076700"/>
              <a:ext cx="3961129" cy="288290"/>
            </a:xfrm>
            <a:custGeom>
              <a:avLst/>
              <a:gdLst/>
              <a:ahLst/>
              <a:cxnLst/>
              <a:rect l="l" t="t" r="r" b="b"/>
              <a:pathLst>
                <a:path w="3961129" h="288289">
                  <a:moveTo>
                    <a:pt x="3960876" y="0"/>
                  </a:moveTo>
                  <a:lnTo>
                    <a:pt x="0" y="0"/>
                  </a:lnTo>
                  <a:lnTo>
                    <a:pt x="0" y="288036"/>
                  </a:lnTo>
                  <a:lnTo>
                    <a:pt x="3960876" y="288036"/>
                  </a:lnTo>
                  <a:lnTo>
                    <a:pt x="3960876" y="0"/>
                  </a:lnTo>
                  <a:close/>
                </a:path>
              </a:pathLst>
            </a:custGeom>
            <a:solidFill>
              <a:srgbClr val="FFFFFF"/>
            </a:solidFill>
          </p:spPr>
          <p:txBody>
            <a:bodyPr wrap="square" lIns="0" tIns="0" rIns="0" bIns="0" rtlCol="0"/>
            <a:lstStyle/>
            <a:p>
              <a:endParaRPr/>
            </a:p>
          </p:txBody>
        </p:sp>
      </p:grpSp>
      <p:pic>
        <p:nvPicPr>
          <p:cNvPr id="6" name="object 6"/>
          <p:cNvPicPr/>
          <p:nvPr/>
        </p:nvPicPr>
        <p:blipFill>
          <a:blip r:embed="rId4" cstate="print"/>
          <a:stretch>
            <a:fillRect/>
          </a:stretch>
        </p:blipFill>
        <p:spPr>
          <a:xfrm>
            <a:off x="248411" y="1324355"/>
            <a:ext cx="8560308" cy="2680716"/>
          </a:xfrm>
          <a:prstGeom prst="rect">
            <a:avLst/>
          </a:prstGeom>
        </p:spPr>
      </p:pic>
      <p:sp>
        <p:nvSpPr>
          <p:cNvPr id="7" name="object 7"/>
          <p:cNvSpPr txBox="1">
            <a:spLocks noGrp="1"/>
          </p:cNvSpPr>
          <p:nvPr>
            <p:ph type="title"/>
          </p:nvPr>
        </p:nvSpPr>
        <p:spPr>
          <a:xfrm>
            <a:off x="576478" y="476504"/>
            <a:ext cx="8091170" cy="635000"/>
          </a:xfrm>
          <a:prstGeom prst="rect">
            <a:avLst/>
          </a:prstGeom>
        </p:spPr>
        <p:txBody>
          <a:bodyPr vert="horz" wrap="square" lIns="0" tIns="12065" rIns="0" bIns="0" rtlCol="0">
            <a:spAutoFit/>
          </a:bodyPr>
          <a:lstStyle/>
          <a:p>
            <a:pPr marL="12700">
              <a:lnSpc>
                <a:spcPct val="100000"/>
              </a:lnSpc>
              <a:spcBef>
                <a:spcPts val="95"/>
              </a:spcBef>
              <a:tabLst>
                <a:tab pos="2223770" algn="l"/>
              </a:tabLst>
            </a:pPr>
            <a:r>
              <a:rPr sz="4000" spc="-70" dirty="0"/>
              <a:t>Table</a:t>
            </a:r>
            <a:r>
              <a:rPr sz="4000" dirty="0"/>
              <a:t> 9.1	</a:t>
            </a:r>
            <a:r>
              <a:rPr sz="4000" spc="-15" dirty="0"/>
              <a:t>Packet-Filtering</a:t>
            </a:r>
            <a:r>
              <a:rPr sz="4000" spc="-40" dirty="0"/>
              <a:t> </a:t>
            </a:r>
            <a:r>
              <a:rPr sz="4000" spc="-5" dirty="0"/>
              <a:t>Examples</a:t>
            </a:r>
            <a:endParaRPr sz="4000"/>
          </a:p>
        </p:txBody>
      </p:sp>
      <mc:AlternateContent xmlns:mc="http://schemas.openxmlformats.org/markup-compatibility/2006">
        <mc:Choice xmlns:p14="http://schemas.microsoft.com/office/powerpoint/2010/main" Requires="p14">
          <p:contentPart p14:bwMode="auto" r:id="rId5">
            <p14:nvContentPartPr>
              <p14:cNvPr id="8" name="Ink 7"/>
              <p14:cNvContentPartPr/>
              <p14:nvPr/>
            </p14:nvContentPartPr>
            <p14:xfrm>
              <a:off x="7120080" y="1627560"/>
              <a:ext cx="1620000" cy="2717640"/>
            </p14:xfrm>
          </p:contentPart>
        </mc:Choice>
        <mc:Fallback>
          <p:pic>
            <p:nvPicPr>
              <p:cNvPr id="8" name="Ink 7"/>
              <p:cNvPicPr/>
              <p:nvPr/>
            </p:nvPicPr>
            <p:blipFill>
              <a:blip r:embed="rId6"/>
              <a:stretch>
                <a:fillRect/>
              </a:stretch>
            </p:blipFill>
            <p:spPr>
              <a:xfrm>
                <a:off x="7112160" y="1619640"/>
                <a:ext cx="1634040" cy="2734560"/>
              </a:xfrm>
              <a:prstGeom prst="rect">
                <a:avLst/>
              </a:prstGeom>
            </p:spPr>
          </p:pic>
        </mc:Fallback>
      </mc:AlternateContent>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51459" y="260604"/>
            <a:ext cx="8679180" cy="4506468"/>
          </a:xfrm>
          <a:prstGeom prst="rect">
            <a:avLst/>
          </a:prstGeom>
        </p:spPr>
      </p:pic>
      <p:pic>
        <p:nvPicPr>
          <p:cNvPr id="3" name="object 3"/>
          <p:cNvPicPr/>
          <p:nvPr/>
        </p:nvPicPr>
        <p:blipFill>
          <a:blip r:embed="rId3" cstate="print"/>
          <a:stretch>
            <a:fillRect/>
          </a:stretch>
        </p:blipFill>
        <p:spPr>
          <a:xfrm>
            <a:off x="216408" y="5085588"/>
            <a:ext cx="8697468" cy="1295400"/>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42840" y="176400"/>
              <a:ext cx="8821800" cy="6086880"/>
            </p14:xfrm>
          </p:contentPart>
        </mc:Choice>
        <mc:Fallback>
          <p:pic>
            <p:nvPicPr>
              <p:cNvPr id="4" name="Ink 3"/>
              <p:cNvPicPr/>
              <p:nvPr/>
            </p:nvPicPr>
            <p:blipFill>
              <a:blip r:embed="rId5"/>
              <a:stretch>
                <a:fillRect/>
              </a:stretch>
            </p:blipFill>
            <p:spPr>
              <a:xfrm>
                <a:off x="34560" y="167400"/>
                <a:ext cx="8837280" cy="6104160"/>
              </a:xfrm>
              <a:prstGeom prst="rect">
                <a:avLst/>
              </a:prstGeom>
            </p:spPr>
          </p:pic>
        </mc:Fallback>
      </mc:AlternateContent>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51459" y="332231"/>
            <a:ext cx="8755380" cy="2695956"/>
          </a:xfrm>
          <a:prstGeom prst="rect">
            <a:avLst/>
          </a:prstGeom>
        </p:spPr>
      </p:pic>
      <p:pic>
        <p:nvPicPr>
          <p:cNvPr id="3" name="object 3"/>
          <p:cNvPicPr/>
          <p:nvPr/>
        </p:nvPicPr>
        <p:blipFill>
          <a:blip r:embed="rId3" cstate="print"/>
          <a:stretch>
            <a:fillRect/>
          </a:stretch>
        </p:blipFill>
        <p:spPr>
          <a:xfrm>
            <a:off x="251459" y="4076700"/>
            <a:ext cx="8421624" cy="2124456"/>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106200" y="2065680"/>
              <a:ext cx="8520840" cy="3830760"/>
            </p14:xfrm>
          </p:contentPart>
        </mc:Choice>
        <mc:Fallback>
          <p:pic>
            <p:nvPicPr>
              <p:cNvPr id="4" name="Ink 3"/>
              <p:cNvPicPr/>
              <p:nvPr/>
            </p:nvPicPr>
            <p:blipFill>
              <a:blip r:embed="rId5"/>
              <a:stretch>
                <a:fillRect/>
              </a:stretch>
            </p:blipFill>
            <p:spPr>
              <a:xfrm>
                <a:off x="98280" y="2058120"/>
                <a:ext cx="8537040" cy="3844800"/>
              </a:xfrm>
              <a:prstGeom prst="rect">
                <a:avLst/>
              </a:prstGeom>
            </p:spPr>
          </p:pic>
        </mc:Fallback>
      </mc:AlternateContent>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310895" y="2493264"/>
            <a:ext cx="8345424" cy="3191256"/>
          </a:xfrm>
          <a:prstGeom prst="rect">
            <a:avLst/>
          </a:prstGeom>
        </p:spPr>
      </p:pic>
      <p:grpSp>
        <p:nvGrpSpPr>
          <p:cNvPr id="3" name="object 3"/>
          <p:cNvGrpSpPr/>
          <p:nvPr/>
        </p:nvGrpSpPr>
        <p:grpSpPr>
          <a:xfrm>
            <a:off x="323088" y="405384"/>
            <a:ext cx="8383905" cy="1460500"/>
            <a:chOff x="323088" y="405384"/>
            <a:chExt cx="8383905" cy="1460500"/>
          </a:xfrm>
        </p:grpSpPr>
        <p:pic>
          <p:nvPicPr>
            <p:cNvPr id="4" name="object 4"/>
            <p:cNvPicPr/>
            <p:nvPr/>
          </p:nvPicPr>
          <p:blipFill>
            <a:blip r:embed="rId3" cstate="print"/>
            <a:stretch>
              <a:fillRect/>
            </a:stretch>
          </p:blipFill>
          <p:spPr>
            <a:xfrm>
              <a:off x="323088" y="405384"/>
              <a:ext cx="8383524" cy="952500"/>
            </a:xfrm>
            <a:prstGeom prst="rect">
              <a:avLst/>
            </a:prstGeom>
          </p:spPr>
        </p:pic>
        <p:pic>
          <p:nvPicPr>
            <p:cNvPr id="5" name="object 5"/>
            <p:cNvPicPr/>
            <p:nvPr/>
          </p:nvPicPr>
          <p:blipFill>
            <a:blip r:embed="rId4" cstate="print"/>
            <a:stretch>
              <a:fillRect/>
            </a:stretch>
          </p:blipFill>
          <p:spPr>
            <a:xfrm>
              <a:off x="589788" y="1341120"/>
              <a:ext cx="8078723" cy="524255"/>
            </a:xfrm>
            <a:prstGeom prst="rect">
              <a:avLst/>
            </a:prstGeom>
          </p:spPr>
        </p:pic>
      </p:grpSp>
      <mc:AlternateContent xmlns:mc="http://schemas.openxmlformats.org/markup-compatibility/2006">
        <mc:Choice xmlns:p14="http://schemas.microsoft.com/office/powerpoint/2010/main" Requires="p14">
          <p:contentPart p14:bwMode="auto" r:id="rId5">
            <p14:nvContentPartPr>
              <p14:cNvPr id="6" name="Ink 5"/>
              <p14:cNvContentPartPr/>
              <p14:nvPr/>
            </p14:nvContentPartPr>
            <p14:xfrm>
              <a:off x="263880" y="468360"/>
              <a:ext cx="8435880" cy="4834800"/>
            </p14:xfrm>
          </p:contentPart>
        </mc:Choice>
        <mc:Fallback>
          <p:pic>
            <p:nvPicPr>
              <p:cNvPr id="6" name="Ink 5"/>
              <p:cNvPicPr/>
              <p:nvPr/>
            </p:nvPicPr>
            <p:blipFill>
              <a:blip r:embed="rId6"/>
              <a:stretch>
                <a:fillRect/>
              </a:stretch>
            </p:blipFill>
            <p:spPr>
              <a:xfrm>
                <a:off x="256320" y="461520"/>
                <a:ext cx="8451000" cy="4849920"/>
              </a:xfrm>
              <a:prstGeom prst="rect">
                <a:avLst/>
              </a:prstGeom>
            </p:spPr>
          </p:pic>
        </mc:Fallback>
      </mc:AlternateContent>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67868" y="114300"/>
            <a:ext cx="7703820" cy="6451600"/>
            <a:chOff x="467868" y="114300"/>
            <a:chExt cx="7703820" cy="6451600"/>
          </a:xfrm>
        </p:grpSpPr>
        <p:pic>
          <p:nvPicPr>
            <p:cNvPr id="3" name="object 3"/>
            <p:cNvPicPr/>
            <p:nvPr/>
          </p:nvPicPr>
          <p:blipFill>
            <a:blip r:embed="rId3" cstate="print"/>
            <a:stretch>
              <a:fillRect/>
            </a:stretch>
          </p:blipFill>
          <p:spPr>
            <a:xfrm>
              <a:off x="467868" y="114300"/>
              <a:ext cx="7415783" cy="2307336"/>
            </a:xfrm>
            <a:prstGeom prst="rect">
              <a:avLst/>
            </a:prstGeom>
          </p:spPr>
        </p:pic>
        <p:pic>
          <p:nvPicPr>
            <p:cNvPr id="4" name="object 4"/>
            <p:cNvPicPr/>
            <p:nvPr/>
          </p:nvPicPr>
          <p:blipFill>
            <a:blip r:embed="rId4" cstate="print"/>
            <a:stretch>
              <a:fillRect/>
            </a:stretch>
          </p:blipFill>
          <p:spPr>
            <a:xfrm>
              <a:off x="755904" y="2427732"/>
              <a:ext cx="7415783" cy="4137660"/>
            </a:xfrm>
            <a:prstGeom prst="rect">
              <a:avLst/>
            </a:prstGeom>
          </p:spPr>
        </p:pic>
      </p:grpSp>
      <mc:AlternateContent xmlns:mc="http://schemas.openxmlformats.org/markup-compatibility/2006">
        <mc:Choice xmlns:p14="http://schemas.microsoft.com/office/powerpoint/2010/main" Requires="p14">
          <p:contentPart p14:bwMode="auto" r:id="rId5">
            <p14:nvContentPartPr>
              <p14:cNvPr id="5" name="Ink 4"/>
              <p14:cNvContentPartPr/>
              <p14:nvPr/>
            </p14:nvContentPartPr>
            <p14:xfrm>
              <a:off x="460440" y="708120"/>
              <a:ext cx="7713000" cy="5694480"/>
            </p14:xfrm>
          </p:contentPart>
        </mc:Choice>
        <mc:Fallback>
          <p:pic>
            <p:nvPicPr>
              <p:cNvPr id="5" name="Ink 4"/>
              <p:cNvPicPr/>
              <p:nvPr/>
            </p:nvPicPr>
            <p:blipFill>
              <a:blip r:embed="rId6"/>
              <a:stretch>
                <a:fillRect/>
              </a:stretch>
            </p:blipFill>
            <p:spPr>
              <a:xfrm>
                <a:off x="451800" y="700200"/>
                <a:ext cx="7730640" cy="5711040"/>
              </a:xfrm>
              <a:prstGeom prst="rect">
                <a:avLst/>
              </a:prstGeom>
            </p:spPr>
          </p:pic>
        </mc:Fallback>
      </mc:AlternateContent>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467544" y="188640"/>
            <a:ext cx="8229600" cy="1524000"/>
          </a:xfrm>
        </p:spPr>
        <p:txBody>
          <a:bodyPr wrap="square" numCol="1" anchorCtr="0" compatLnSpc="1">
            <a:prstTxWarp prst="textNoShape">
              <a:avLst/>
            </a:prstTxWarp>
          </a:bodyPr>
          <a:lstStyle/>
          <a:p>
            <a:r>
              <a:rPr lang="en-US" sz="4300" dirty="0">
                <a:solidFill>
                  <a:schemeClr val="accent6">
                    <a:lumMod val="40000"/>
                    <a:lumOff val="60000"/>
                  </a:schemeClr>
                </a:solidFill>
                <a:effectLst/>
              </a:rPr>
              <a:t>Packet Filter </a:t>
            </a:r>
            <a:br>
              <a:rPr lang="en-US" sz="4300" dirty="0">
                <a:solidFill>
                  <a:schemeClr val="accent6">
                    <a:lumMod val="40000"/>
                    <a:lumOff val="60000"/>
                  </a:schemeClr>
                </a:solidFill>
                <a:effectLst/>
              </a:rPr>
            </a:br>
            <a:r>
              <a:rPr lang="en-US" sz="4300" dirty="0">
                <a:solidFill>
                  <a:schemeClr val="accent6">
                    <a:lumMod val="40000"/>
                    <a:lumOff val="60000"/>
                  </a:schemeClr>
                </a:solidFill>
                <a:effectLst/>
              </a:rPr>
              <a:t>Advantages And Weaknesses</a:t>
            </a:r>
          </a:p>
        </p:txBody>
      </p:sp>
      <p:sp>
        <p:nvSpPr>
          <p:cNvPr id="217091" name="Rectangle 3"/>
          <p:cNvSpPr>
            <a:spLocks noGrp="1" noChangeArrowheads="1"/>
          </p:cNvSpPr>
          <p:nvPr>
            <p:ph idx="1"/>
          </p:nvPr>
        </p:nvSpPr>
        <p:spPr>
          <a:xfrm>
            <a:off x="457200" y="2057400"/>
            <a:ext cx="8153400" cy="4419600"/>
          </a:xfrm>
        </p:spPr>
        <p:txBody>
          <a:bodyPr wrap="square" numCol="1" anchor="t" anchorCtr="0" compatLnSpc="1">
            <a:prstTxWarp prst="textNoShape">
              <a:avLst/>
            </a:prstTxWarp>
            <a:normAutofit/>
          </a:bodyPr>
          <a:lstStyle/>
          <a:p>
            <a:pPr>
              <a:lnSpc>
                <a:spcPct val="90000"/>
              </a:lnSpc>
              <a:buClr>
                <a:schemeClr val="accent6">
                  <a:lumMod val="60000"/>
                  <a:lumOff val="40000"/>
                </a:schemeClr>
              </a:buClr>
              <a:buSzPct val="140000"/>
              <a:buFont typeface="Arial" charset="0"/>
              <a:buChar char="•"/>
            </a:pPr>
            <a:r>
              <a:rPr lang="en-US" sz="3600" dirty="0">
                <a:effectLst>
                  <a:outerShdw blurRad="38100" dist="38100" dir="2700000" algn="tl">
                    <a:srgbClr val="0064E2"/>
                  </a:outerShdw>
                </a:effectLst>
                <a:latin typeface="+mn-lt"/>
              </a:rPr>
              <a:t>Advantages</a:t>
            </a:r>
          </a:p>
          <a:p>
            <a:pPr lvl="1">
              <a:lnSpc>
                <a:spcPct val="90000"/>
              </a:lnSpc>
              <a:buClr>
                <a:schemeClr val="accent6">
                  <a:lumMod val="60000"/>
                  <a:lumOff val="40000"/>
                </a:schemeClr>
              </a:buClr>
              <a:buSzPct val="140000"/>
              <a:buFont typeface="Arial" charset="0"/>
              <a:buChar char="•"/>
            </a:pPr>
            <a:r>
              <a:rPr lang="en-US" sz="2400" dirty="0">
                <a:effectLst>
                  <a:outerShdw blurRad="38100" dist="38100" dir="2700000" algn="tl">
                    <a:srgbClr val="0064E2"/>
                  </a:outerShdw>
                </a:effectLst>
                <a:latin typeface="+mn-lt"/>
              </a:rPr>
              <a:t>Simplicity</a:t>
            </a:r>
          </a:p>
          <a:p>
            <a:pPr lvl="1">
              <a:lnSpc>
                <a:spcPct val="90000"/>
              </a:lnSpc>
              <a:buClr>
                <a:schemeClr val="accent6">
                  <a:lumMod val="60000"/>
                  <a:lumOff val="40000"/>
                </a:schemeClr>
              </a:buClr>
              <a:buSzPct val="140000"/>
              <a:buFont typeface="Arial" charset="0"/>
              <a:buChar char="•"/>
            </a:pPr>
            <a:r>
              <a:rPr lang="en-US" sz="2400" dirty="0">
                <a:effectLst>
                  <a:outerShdw blurRad="38100" dist="38100" dir="2700000" algn="tl">
                    <a:srgbClr val="0064E2"/>
                  </a:outerShdw>
                </a:effectLst>
                <a:latin typeface="+mn-lt"/>
              </a:rPr>
              <a:t>Typically transparent to users and are very fast</a:t>
            </a:r>
          </a:p>
          <a:p>
            <a:pPr>
              <a:lnSpc>
                <a:spcPct val="90000"/>
              </a:lnSpc>
              <a:buClr>
                <a:schemeClr val="accent6">
                  <a:lumMod val="60000"/>
                  <a:lumOff val="40000"/>
                </a:schemeClr>
              </a:buClr>
              <a:buSzPct val="140000"/>
              <a:buFont typeface="Arial" charset="0"/>
              <a:buChar char="•"/>
            </a:pPr>
            <a:r>
              <a:rPr lang="en-US" sz="3600" dirty="0">
                <a:effectLst>
                  <a:outerShdw blurRad="38100" dist="38100" dir="2700000" algn="tl">
                    <a:srgbClr val="0064E2"/>
                  </a:outerShdw>
                </a:effectLst>
                <a:latin typeface="+mn-lt"/>
              </a:rPr>
              <a:t>Weaknesses</a:t>
            </a:r>
          </a:p>
          <a:p>
            <a:pPr lvl="1">
              <a:lnSpc>
                <a:spcPct val="90000"/>
              </a:lnSpc>
              <a:buClr>
                <a:schemeClr val="accent6">
                  <a:lumMod val="60000"/>
                  <a:lumOff val="40000"/>
                </a:schemeClr>
              </a:buClr>
              <a:buSzPct val="140000"/>
              <a:buFont typeface="Arial" charset="0"/>
              <a:buChar char="•"/>
            </a:pPr>
            <a:r>
              <a:rPr lang="en-US" sz="2400" dirty="0">
                <a:effectLst>
                  <a:outerShdw blurRad="38100" dist="38100" dir="2700000" algn="tl">
                    <a:srgbClr val="0064E2"/>
                  </a:outerShdw>
                </a:effectLst>
                <a:latin typeface="+mn-lt"/>
              </a:rPr>
              <a:t>Cannot prevent attacks that employ application specific vulnerabilities or functions</a:t>
            </a:r>
          </a:p>
          <a:p>
            <a:pPr lvl="1">
              <a:lnSpc>
                <a:spcPct val="90000"/>
              </a:lnSpc>
              <a:buClr>
                <a:schemeClr val="accent6">
                  <a:lumMod val="60000"/>
                  <a:lumOff val="40000"/>
                </a:schemeClr>
              </a:buClr>
              <a:buSzPct val="140000"/>
              <a:buFont typeface="Arial" charset="0"/>
              <a:buChar char="•"/>
            </a:pPr>
            <a:r>
              <a:rPr lang="en-US" sz="2400" dirty="0">
                <a:effectLst>
                  <a:outerShdw blurRad="38100" dist="38100" dir="2700000" algn="tl">
                    <a:srgbClr val="0064E2"/>
                  </a:outerShdw>
                </a:effectLst>
                <a:latin typeface="+mn-lt"/>
              </a:rPr>
              <a:t>Limited logging functionality</a:t>
            </a:r>
          </a:p>
          <a:p>
            <a:pPr lvl="1">
              <a:lnSpc>
                <a:spcPct val="90000"/>
              </a:lnSpc>
              <a:buClr>
                <a:schemeClr val="accent6">
                  <a:lumMod val="60000"/>
                  <a:lumOff val="40000"/>
                </a:schemeClr>
              </a:buClr>
              <a:buSzPct val="140000"/>
              <a:buFont typeface="Arial" charset="0"/>
              <a:buChar char="•"/>
            </a:pPr>
            <a:r>
              <a:rPr lang="en-US" sz="2400" dirty="0">
                <a:effectLst>
                  <a:outerShdw blurRad="38100" dist="38100" dir="2700000" algn="tl">
                    <a:srgbClr val="0064E2"/>
                  </a:outerShdw>
                </a:effectLst>
                <a:latin typeface="+mn-lt"/>
              </a:rPr>
              <a:t>Do not support advanced user authentication</a:t>
            </a:r>
          </a:p>
          <a:p>
            <a:pPr lvl="1">
              <a:lnSpc>
                <a:spcPct val="90000"/>
              </a:lnSpc>
              <a:buClr>
                <a:schemeClr val="accent6">
                  <a:lumMod val="60000"/>
                  <a:lumOff val="40000"/>
                </a:schemeClr>
              </a:buClr>
              <a:buSzPct val="140000"/>
              <a:buFont typeface="Arial" charset="0"/>
              <a:buChar char="•"/>
            </a:pPr>
            <a:r>
              <a:rPr lang="en-US" sz="2400" dirty="0">
                <a:effectLst>
                  <a:outerShdw blurRad="38100" dist="38100" dir="2700000" algn="tl">
                    <a:srgbClr val="0064E2"/>
                  </a:outerShdw>
                </a:effectLst>
                <a:latin typeface="+mn-lt"/>
              </a:rPr>
              <a:t>Vulnerable to attacks on TCP/IP protocol bugs</a:t>
            </a:r>
          </a:p>
          <a:p>
            <a:pPr lvl="1">
              <a:lnSpc>
                <a:spcPct val="90000"/>
              </a:lnSpc>
              <a:buClr>
                <a:schemeClr val="accent6">
                  <a:lumMod val="60000"/>
                  <a:lumOff val="40000"/>
                </a:schemeClr>
              </a:buClr>
              <a:buSzPct val="140000"/>
              <a:buFont typeface="Arial" charset="0"/>
              <a:buChar char="•"/>
            </a:pPr>
            <a:r>
              <a:rPr lang="en-US" sz="2400" dirty="0">
                <a:effectLst>
                  <a:outerShdw blurRad="38100" dist="38100" dir="2700000" algn="tl">
                    <a:srgbClr val="0064E2"/>
                  </a:outerShdw>
                </a:effectLst>
                <a:latin typeface="+mn-lt"/>
              </a:rPr>
              <a:t>Improper configuration can lead to breaches</a:t>
            </a:r>
          </a:p>
        </p:txBody>
      </p:sp>
    </p:spTree>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99644" y="1133855"/>
            <a:ext cx="8744712" cy="4590288"/>
          </a:xfrm>
          <a:prstGeom prst="rect">
            <a:avLst/>
          </a:prstGeom>
        </p:spPr>
      </p:pic>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955440" y="371520"/>
              <a:ext cx="7234560" cy="575280"/>
            </p14:xfrm>
          </p:contentPart>
        </mc:Choice>
        <mc:Fallback>
          <p:pic>
            <p:nvPicPr>
              <p:cNvPr id="3" name="Ink 2"/>
              <p:cNvPicPr/>
              <p:nvPr/>
            </p:nvPicPr>
            <p:blipFill>
              <a:blip r:embed="rId4"/>
              <a:stretch>
                <a:fillRect/>
              </a:stretch>
            </p:blipFill>
            <p:spPr>
              <a:xfrm>
                <a:off x="948960" y="361800"/>
                <a:ext cx="7250040" cy="594000"/>
              </a:xfrm>
              <a:prstGeom prst="rect">
                <a:avLst/>
              </a:prstGeom>
            </p:spPr>
          </p:pic>
        </mc:Fallback>
      </mc:AlternateContent>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09220" rIns="0" bIns="0" rtlCol="0">
            <a:spAutoFit/>
          </a:bodyPr>
          <a:lstStyle/>
          <a:p>
            <a:pPr marL="287020" marR="5080" indent="-273050">
              <a:lnSpc>
                <a:spcPts val="5800"/>
              </a:lnSpc>
              <a:spcBef>
                <a:spcPts val="860"/>
              </a:spcBef>
            </a:pPr>
            <a:r>
              <a:rPr sz="5400" dirty="0">
                <a:solidFill>
                  <a:srgbClr val="C5D1D6"/>
                </a:solidFill>
              </a:rPr>
              <a:t>Why</a:t>
            </a:r>
            <a:r>
              <a:rPr sz="5400" spc="-25" dirty="0">
                <a:solidFill>
                  <a:srgbClr val="C5D1D6"/>
                </a:solidFill>
              </a:rPr>
              <a:t> </a:t>
            </a:r>
            <a:r>
              <a:rPr sz="5400" spc="-60" dirty="0">
                <a:solidFill>
                  <a:srgbClr val="C5D1D6"/>
                </a:solidFill>
              </a:rPr>
              <a:t>we</a:t>
            </a:r>
            <a:r>
              <a:rPr sz="5400" spc="-25" dirty="0">
                <a:solidFill>
                  <a:srgbClr val="C5D1D6"/>
                </a:solidFill>
              </a:rPr>
              <a:t> </a:t>
            </a:r>
            <a:r>
              <a:rPr sz="5400" spc="-5" dirty="0">
                <a:solidFill>
                  <a:srgbClr val="C5D1D6"/>
                </a:solidFill>
              </a:rPr>
              <a:t>need</a:t>
            </a:r>
            <a:r>
              <a:rPr sz="5400" spc="-15" dirty="0">
                <a:solidFill>
                  <a:srgbClr val="C5D1D6"/>
                </a:solidFill>
              </a:rPr>
              <a:t> </a:t>
            </a:r>
            <a:r>
              <a:rPr sz="5400" dirty="0"/>
              <a:t>Stateful </a:t>
            </a:r>
            <a:r>
              <a:rPr sz="5400" spc="-1335" dirty="0"/>
              <a:t> </a:t>
            </a:r>
            <a:r>
              <a:rPr sz="5400" dirty="0"/>
              <a:t>Inspection</a:t>
            </a:r>
            <a:r>
              <a:rPr sz="5400" spc="-30" dirty="0"/>
              <a:t> </a:t>
            </a:r>
            <a:r>
              <a:rPr sz="5400" spc="-20" dirty="0"/>
              <a:t>Firewall?</a:t>
            </a:r>
            <a:endParaRPr sz="5400"/>
          </a:p>
        </p:txBody>
      </p:sp>
      <p:pic>
        <p:nvPicPr>
          <p:cNvPr id="3" name="object 3"/>
          <p:cNvPicPr/>
          <p:nvPr/>
        </p:nvPicPr>
        <p:blipFill>
          <a:blip r:embed="rId2" cstate="print"/>
          <a:stretch>
            <a:fillRect/>
          </a:stretch>
        </p:blipFill>
        <p:spPr>
          <a:xfrm>
            <a:off x="251459" y="2060448"/>
            <a:ext cx="8706612" cy="838200"/>
          </a:xfrm>
          <a:prstGeom prst="rect">
            <a:avLst/>
          </a:prstGeom>
        </p:spPr>
      </p:pic>
      <p:pic>
        <p:nvPicPr>
          <p:cNvPr id="4" name="object 4"/>
          <p:cNvPicPr/>
          <p:nvPr/>
        </p:nvPicPr>
        <p:blipFill>
          <a:blip r:embed="rId3" cstate="print"/>
          <a:stretch>
            <a:fillRect/>
          </a:stretch>
        </p:blipFill>
        <p:spPr>
          <a:xfrm>
            <a:off x="251459" y="4148328"/>
            <a:ext cx="8726424" cy="1438656"/>
          </a:xfrm>
          <a:prstGeom prst="rect">
            <a:avLst/>
          </a:prstGeom>
        </p:spPr>
      </p:pic>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32400" y="4138920"/>
              <a:ext cx="8963640" cy="1611000"/>
            </p14:xfrm>
          </p:contentPart>
        </mc:Choice>
        <mc:Fallback>
          <p:pic>
            <p:nvPicPr>
              <p:cNvPr id="5" name="Ink 4"/>
              <p:cNvPicPr/>
              <p:nvPr/>
            </p:nvPicPr>
            <p:blipFill>
              <a:blip r:embed="rId5"/>
              <a:stretch>
                <a:fillRect/>
              </a:stretch>
            </p:blipFill>
            <p:spPr>
              <a:xfrm>
                <a:off x="25560" y="4132800"/>
                <a:ext cx="8978760" cy="1626840"/>
              </a:xfrm>
              <a:prstGeom prst="rect">
                <a:avLst/>
              </a:prstGeom>
            </p:spPr>
          </p:pic>
        </mc:Fallback>
      </mc:AlternateContent>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0821" y="188640"/>
            <a:ext cx="9144000" cy="2062103"/>
          </a:xfrm>
          <a:prstGeom prst="rect">
            <a:avLst/>
          </a:prstGeom>
          <a:noFill/>
        </p:spPr>
        <p:txBody>
          <a:bodyPr>
            <a:spAutoFit/>
          </a:bodyPr>
          <a:lstStyle/>
          <a:p>
            <a:pPr algn="ctr">
              <a:spcBef>
                <a:spcPts val="600"/>
              </a:spcBef>
              <a:spcAft>
                <a:spcPts val="600"/>
              </a:spcAft>
              <a:defRPr/>
            </a:pPr>
            <a:r>
              <a:rPr lang="en-US" sz="3600" dirty="0">
                <a:solidFill>
                  <a:schemeClr val="accent6">
                    <a:lumMod val="40000"/>
                    <a:lumOff val="60000"/>
                  </a:schemeClr>
                </a:solidFill>
                <a:latin typeface="+mn-lt"/>
              </a:rPr>
              <a:t>Table 9.2  </a:t>
            </a:r>
          </a:p>
          <a:p>
            <a:pPr algn="ctr">
              <a:spcBef>
                <a:spcPts val="600"/>
              </a:spcBef>
              <a:spcAft>
                <a:spcPts val="600"/>
              </a:spcAft>
              <a:defRPr/>
            </a:pPr>
            <a:r>
              <a:rPr lang="en-US" sz="3600" dirty="0">
                <a:solidFill>
                  <a:schemeClr val="accent6">
                    <a:lumMod val="40000"/>
                    <a:lumOff val="60000"/>
                  </a:schemeClr>
                </a:solidFill>
                <a:latin typeface="+mn-lt"/>
              </a:rPr>
              <a:t>Example </a:t>
            </a:r>
            <a:r>
              <a:rPr lang="en-US" sz="3600" dirty="0" err="1">
                <a:solidFill>
                  <a:schemeClr val="accent6">
                    <a:lumMod val="40000"/>
                    <a:lumOff val="60000"/>
                  </a:schemeClr>
                </a:solidFill>
                <a:latin typeface="+mn-lt"/>
              </a:rPr>
              <a:t>Stateful</a:t>
            </a:r>
            <a:r>
              <a:rPr lang="en-US" sz="3600" dirty="0">
                <a:solidFill>
                  <a:schemeClr val="accent6">
                    <a:lumMod val="40000"/>
                    <a:lumOff val="60000"/>
                  </a:schemeClr>
                </a:solidFill>
                <a:latin typeface="+mn-lt"/>
              </a:rPr>
              <a:t> Firewall </a:t>
            </a:r>
          </a:p>
          <a:p>
            <a:pPr algn="ctr">
              <a:spcBef>
                <a:spcPts val="600"/>
              </a:spcBef>
              <a:spcAft>
                <a:spcPts val="600"/>
              </a:spcAft>
              <a:defRPr/>
            </a:pPr>
            <a:r>
              <a:rPr lang="en-US" sz="3600" dirty="0">
                <a:solidFill>
                  <a:schemeClr val="accent6">
                    <a:lumMod val="40000"/>
                    <a:lumOff val="60000"/>
                  </a:schemeClr>
                </a:solidFill>
                <a:latin typeface="+mn-lt"/>
              </a:rPr>
              <a:t>Connection State Table </a:t>
            </a:r>
            <a:endParaRPr lang="en-US" sz="3600" dirty="0">
              <a:solidFill>
                <a:schemeClr val="accent6">
                  <a:lumMod val="40000"/>
                  <a:lumOff val="60000"/>
                </a:schemeClr>
              </a:solidFill>
              <a:effectLst>
                <a:outerShdw blurRad="50800" dist="50800" dir="2700000" algn="tl" rotWithShape="0">
                  <a:schemeClr val="bg1">
                    <a:alpha val="30000"/>
                  </a:schemeClr>
                </a:outerShdw>
              </a:effectLst>
              <a:latin typeface="+mn-lt"/>
              <a:ea typeface="+mj-ea"/>
              <a:cs typeface="+mj-cs"/>
            </a:endParaRPr>
          </a:p>
        </p:txBody>
      </p:sp>
      <p:graphicFrame>
        <p:nvGraphicFramePr>
          <p:cNvPr id="2" name="Object 1"/>
          <p:cNvGraphicFramePr>
            <a:graphicFrameLocks noChangeAspect="1"/>
          </p:cNvGraphicFramePr>
          <p:nvPr>
            <p:extLst>
              <p:ext uri="{D42A27DB-BD31-4B8C-83A1-F6EECF244321}">
                <p14:modId xmlns:p14="http://schemas.microsoft.com/office/powerpoint/2010/main" val="567488706"/>
              </p:ext>
            </p:extLst>
          </p:nvPr>
        </p:nvGraphicFramePr>
        <p:xfrm>
          <a:off x="179512" y="2348880"/>
          <a:ext cx="8780631" cy="4252832"/>
        </p:xfrm>
        <a:graphic>
          <a:graphicData uri="http://schemas.openxmlformats.org/presentationml/2006/ole">
            <mc:AlternateContent xmlns:mc="http://schemas.openxmlformats.org/markup-compatibility/2006">
              <mc:Choice xmlns:v="urn:schemas-microsoft-com:vml" Requires="v">
                <p:oleObj spid="_x0000_s1029" name="Document" r:id="rId4" imgW="6083076" imgH="2946292" progId="Word.Document.12">
                  <p:embed/>
                </p:oleObj>
              </mc:Choice>
              <mc:Fallback>
                <p:oleObj name="Document" r:id="rId4" imgW="6083076" imgH="2946292" progId="Word.Document.12">
                  <p:embed/>
                  <p:pic>
                    <p:nvPicPr>
                      <p:cNvPr id="0" name="Picture 2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9512" y="2348880"/>
                        <a:ext cx="8780631" cy="4252832"/>
                      </a:xfrm>
                      <a:prstGeom prst="rect">
                        <a:avLst/>
                      </a:prstGeom>
                      <a:noFill/>
                      <a:extLst>
                        <a:ext uri="{909E8E84-426E-40dd-AFC4-6F175D3DCCD1}">
                          <a14:hiddenFill xmlns:a14="http://schemas.microsoft.com/office/drawing/2010/main" xmlns="">
                            <a:solidFill>
                              <a:srgbClr val="FFFFFF"/>
                            </a:solidFill>
                          </a14:hiddenFill>
                        </a:ext>
                      </a:extLst>
                    </p:spPr>
                  </p:pic>
                </p:oleObj>
              </mc:Fallback>
            </mc:AlternateContent>
          </a:graphicData>
        </a:graphic>
      </p:graphicFrame>
    </p:spTree>
  </p:cSld>
  <p:clrMapOvr>
    <a:masterClrMapping/>
  </p:clrMapOvr>
  <p:transition spd="slow">
    <p:zoom/>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p:txBody>
          <a:bodyPr/>
          <a:lstStyle/>
          <a:p>
            <a:pPr fontAlgn="auto">
              <a:spcAft>
                <a:spcPts val="0"/>
              </a:spcAft>
              <a:defRPr/>
            </a:pPr>
            <a:r>
              <a:rPr lang="en-US" dirty="0" err="1">
                <a:solidFill>
                  <a:schemeClr val="accent6">
                    <a:lumMod val="40000"/>
                    <a:lumOff val="60000"/>
                  </a:schemeClr>
                </a:solidFill>
                <a:ea typeface="+mj-ea"/>
                <a:cs typeface="+mj-cs"/>
              </a:rPr>
              <a:t>Stateful</a:t>
            </a:r>
            <a:r>
              <a:rPr lang="en-US" dirty="0">
                <a:solidFill>
                  <a:schemeClr val="accent6">
                    <a:lumMod val="40000"/>
                    <a:lumOff val="60000"/>
                  </a:schemeClr>
                </a:solidFill>
                <a:ea typeface="+mj-ea"/>
                <a:cs typeface="+mj-cs"/>
              </a:rPr>
              <a:t> Inspection Firewall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027135805"/>
              </p:ext>
            </p:extLst>
          </p:nvPr>
        </p:nvGraphicFramePr>
        <p:xfrm>
          <a:off x="251520" y="1628800"/>
          <a:ext cx="8712968" cy="51845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mc:Choice xmlns:p14="http://schemas.microsoft.com/office/powerpoint/2010/main" Requires="p14">
          <p:contentPart p14:bwMode="auto" r:id="rId8">
            <p14:nvContentPartPr>
              <p14:cNvPr id="2" name="Ink 1"/>
              <p14:cNvContentPartPr/>
              <p14:nvPr/>
            </p14:nvContentPartPr>
            <p14:xfrm>
              <a:off x="1078920" y="2785680"/>
              <a:ext cx="7038360" cy="2078640"/>
            </p14:xfrm>
          </p:contentPart>
        </mc:Choice>
        <mc:Fallback>
          <p:pic>
            <p:nvPicPr>
              <p:cNvPr id="2" name="Ink 1"/>
              <p:cNvPicPr/>
              <p:nvPr/>
            </p:nvPicPr>
            <p:blipFill>
              <a:blip r:embed="rId9"/>
              <a:stretch>
                <a:fillRect/>
              </a:stretch>
            </p:blipFill>
            <p:spPr>
              <a:xfrm>
                <a:off x="1070640" y="2775960"/>
                <a:ext cx="7054200" cy="2095920"/>
              </a:xfrm>
              <a:prstGeom prst="rect">
                <a:avLst/>
              </a:prstGeom>
            </p:spPr>
          </p:pic>
        </mc:Fallback>
      </mc:AlternateContent>
    </p:spTree>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191A4B-6E26-640C-F992-465244504A2A}"/>
              </a:ext>
            </a:extLst>
          </p:cNvPr>
          <p:cNvPicPr>
            <a:picLocks noChangeAspect="1"/>
          </p:cNvPicPr>
          <p:nvPr/>
        </p:nvPicPr>
        <p:blipFill>
          <a:blip r:embed="rId2"/>
          <a:stretch>
            <a:fillRect/>
          </a:stretch>
        </p:blipFill>
        <p:spPr>
          <a:xfrm>
            <a:off x="10216" y="0"/>
            <a:ext cx="6737036" cy="4797152"/>
          </a:xfrm>
          <a:prstGeom prst="rect">
            <a:avLst/>
          </a:prstGeom>
        </p:spPr>
      </p:pic>
      <p:pic>
        <p:nvPicPr>
          <p:cNvPr id="5" name="Picture 4">
            <a:extLst>
              <a:ext uri="{FF2B5EF4-FFF2-40B4-BE49-F238E27FC236}">
                <a16:creationId xmlns:a16="http://schemas.microsoft.com/office/drawing/2014/main" id="{6AC27153-CEA5-C143-EC65-F7479F045BE5}"/>
              </a:ext>
            </a:extLst>
          </p:cNvPr>
          <p:cNvPicPr>
            <a:picLocks noChangeAspect="1"/>
          </p:cNvPicPr>
          <p:nvPr/>
        </p:nvPicPr>
        <p:blipFill>
          <a:blip r:embed="rId3"/>
          <a:stretch>
            <a:fillRect/>
          </a:stretch>
        </p:blipFill>
        <p:spPr>
          <a:xfrm>
            <a:off x="611560" y="4791835"/>
            <a:ext cx="4608512" cy="1236430"/>
          </a:xfrm>
          <a:prstGeom prst="rect">
            <a:avLst/>
          </a:prstGeom>
        </p:spPr>
      </p:pic>
    </p:spTree>
    <p:extLst>
      <p:ext uri="{BB962C8B-B14F-4D97-AF65-F5344CB8AC3E}">
        <p14:creationId xmlns:p14="http://schemas.microsoft.com/office/powerpoint/2010/main" val="433624447"/>
      </p:ext>
    </p:extLst>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69086" y="128981"/>
            <a:ext cx="7409180" cy="757555"/>
          </a:xfrm>
          <a:prstGeom prst="rect">
            <a:avLst/>
          </a:prstGeom>
        </p:spPr>
        <p:txBody>
          <a:bodyPr vert="horz" wrap="square" lIns="0" tIns="12700" rIns="0" bIns="0" rtlCol="0">
            <a:spAutoFit/>
          </a:bodyPr>
          <a:lstStyle/>
          <a:p>
            <a:pPr marL="12700">
              <a:lnSpc>
                <a:spcPct val="100000"/>
              </a:lnSpc>
              <a:spcBef>
                <a:spcPts val="100"/>
              </a:spcBef>
            </a:pPr>
            <a:r>
              <a:rPr sz="4800" spc="-5" dirty="0"/>
              <a:t>Stateful</a:t>
            </a:r>
            <a:r>
              <a:rPr sz="4800" spc="-10" dirty="0"/>
              <a:t> </a:t>
            </a:r>
            <a:r>
              <a:rPr sz="4800" dirty="0"/>
              <a:t>Inspection</a:t>
            </a:r>
            <a:r>
              <a:rPr sz="4800" spc="-25" dirty="0"/>
              <a:t> </a:t>
            </a:r>
            <a:r>
              <a:rPr sz="4800" spc="-20" dirty="0"/>
              <a:t>Firewall</a:t>
            </a:r>
            <a:endParaRPr sz="4800"/>
          </a:p>
        </p:txBody>
      </p:sp>
      <p:grpSp>
        <p:nvGrpSpPr>
          <p:cNvPr id="3" name="object 3"/>
          <p:cNvGrpSpPr/>
          <p:nvPr/>
        </p:nvGrpSpPr>
        <p:grpSpPr>
          <a:xfrm>
            <a:off x="294131" y="1124711"/>
            <a:ext cx="8764524" cy="5604308"/>
            <a:chOff x="294131" y="1124711"/>
            <a:chExt cx="8764524" cy="5604308"/>
          </a:xfrm>
        </p:grpSpPr>
        <p:pic>
          <p:nvPicPr>
            <p:cNvPr id="4" name="object 4"/>
            <p:cNvPicPr/>
            <p:nvPr/>
          </p:nvPicPr>
          <p:blipFill>
            <a:blip r:embed="rId2" cstate="print"/>
            <a:stretch>
              <a:fillRect/>
            </a:stretch>
          </p:blipFill>
          <p:spPr>
            <a:xfrm>
              <a:off x="294131" y="1124711"/>
              <a:ext cx="8764524" cy="2019300"/>
            </a:xfrm>
            <a:prstGeom prst="rect">
              <a:avLst/>
            </a:prstGeom>
          </p:spPr>
        </p:pic>
        <p:pic>
          <p:nvPicPr>
            <p:cNvPr id="5" name="object 5"/>
            <p:cNvPicPr/>
            <p:nvPr/>
          </p:nvPicPr>
          <p:blipFill>
            <a:blip r:embed="rId3" cstate="print"/>
            <a:stretch>
              <a:fillRect/>
            </a:stretch>
          </p:blipFill>
          <p:spPr>
            <a:xfrm>
              <a:off x="2566416" y="3127807"/>
              <a:ext cx="4011168" cy="3601212"/>
            </a:xfrm>
            <a:prstGeom prst="rect">
              <a:avLst/>
            </a:prstGeom>
          </p:spPr>
        </p:pic>
      </p:grpSp>
      <mc:AlternateContent xmlns:mc="http://schemas.openxmlformats.org/markup-compatibility/2006">
        <mc:Choice xmlns:p14="http://schemas.microsoft.com/office/powerpoint/2010/main" Requires="p14">
          <p:contentPart p14:bwMode="auto" r:id="rId4">
            <p14:nvContentPartPr>
              <p14:cNvPr id="6" name="Ink 5"/>
              <p14:cNvContentPartPr/>
              <p14:nvPr/>
            </p14:nvContentPartPr>
            <p14:xfrm>
              <a:off x="2594880" y="4885560"/>
              <a:ext cx="962640" cy="1481760"/>
            </p14:xfrm>
          </p:contentPart>
        </mc:Choice>
        <mc:Fallback>
          <p:pic>
            <p:nvPicPr>
              <p:cNvPr id="6" name="Ink 5"/>
              <p:cNvPicPr/>
              <p:nvPr/>
            </p:nvPicPr>
            <p:blipFill>
              <a:blip r:embed="rId5"/>
              <a:stretch>
                <a:fillRect/>
              </a:stretch>
            </p:blipFill>
            <p:spPr>
              <a:xfrm>
                <a:off x="2587320" y="4878000"/>
                <a:ext cx="979200" cy="1497600"/>
              </a:xfrm>
              <a:prstGeom prst="rect">
                <a:avLst/>
              </a:prstGeom>
            </p:spPr>
          </p:pic>
        </mc:Fallback>
      </mc:AlternateContent>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p:txBody>
          <a:bodyPr/>
          <a:lstStyle/>
          <a:p>
            <a:pPr eaLnBrk="1" fontAlgn="auto" hangingPunct="1">
              <a:spcAft>
                <a:spcPts val="0"/>
              </a:spcAft>
              <a:defRPr/>
            </a:pPr>
            <a:r>
              <a:rPr lang="en-US" dirty="0">
                <a:solidFill>
                  <a:schemeClr val="accent6">
                    <a:lumMod val="40000"/>
                    <a:lumOff val="60000"/>
                  </a:schemeClr>
                </a:solidFill>
                <a:ea typeface="+mj-ea"/>
                <a:cs typeface="+mj-cs"/>
              </a:rPr>
              <a:t>Application-Level Gateway</a:t>
            </a:r>
          </a:p>
        </p:txBody>
      </p:sp>
      <p:sp>
        <p:nvSpPr>
          <p:cNvPr id="221187" name="Rectangle 3"/>
          <p:cNvSpPr>
            <a:spLocks noGrp="1" noChangeArrowheads="1"/>
          </p:cNvSpPr>
          <p:nvPr>
            <p:ph idx="1"/>
          </p:nvPr>
        </p:nvSpPr>
        <p:spPr>
          <a:xfrm>
            <a:off x="457200" y="1772816"/>
            <a:ext cx="8363272" cy="4780384"/>
          </a:xfrm>
        </p:spPr>
        <p:txBody>
          <a:bodyPr wrap="square" numCol="1" anchor="t" anchorCtr="0" compatLnSpc="1">
            <a:prstTxWarp prst="textNoShape">
              <a:avLst/>
            </a:prstTxWarp>
            <a:normAutofit lnSpcReduction="10000"/>
          </a:bodyPr>
          <a:lstStyle/>
          <a:p>
            <a:pPr eaLnBrk="1" hangingPunct="1">
              <a:lnSpc>
                <a:spcPct val="80000"/>
              </a:lnSpc>
              <a:spcAft>
                <a:spcPts val="1200"/>
              </a:spcAft>
              <a:buClr>
                <a:schemeClr val="accent6">
                  <a:lumMod val="40000"/>
                  <a:lumOff val="60000"/>
                </a:schemeClr>
              </a:buClr>
              <a:buSzPct val="140000"/>
              <a:buFont typeface="Arial" charset="0"/>
              <a:buChar char="•"/>
              <a:defRPr/>
            </a:pPr>
            <a:r>
              <a:rPr lang="en-US" dirty="0">
                <a:effectLst>
                  <a:outerShdw blurRad="38100" dist="38100" dir="2700000" algn="tl">
                    <a:srgbClr val="0064E2"/>
                  </a:outerShdw>
                </a:effectLst>
                <a:latin typeface="+mn-lt"/>
              </a:rPr>
              <a:t>Also called an application proxy</a:t>
            </a:r>
          </a:p>
          <a:p>
            <a:pPr eaLnBrk="1" hangingPunct="1">
              <a:lnSpc>
                <a:spcPct val="80000"/>
              </a:lnSpc>
              <a:spcAft>
                <a:spcPts val="1200"/>
              </a:spcAft>
              <a:buClr>
                <a:schemeClr val="accent6">
                  <a:lumMod val="40000"/>
                  <a:lumOff val="60000"/>
                </a:schemeClr>
              </a:buClr>
              <a:buSzPct val="140000"/>
              <a:buFont typeface="Arial" charset="0"/>
              <a:buChar char="•"/>
              <a:defRPr/>
            </a:pPr>
            <a:r>
              <a:rPr lang="en-US" dirty="0">
                <a:effectLst>
                  <a:outerShdw blurRad="38100" dist="38100" dir="2700000" algn="tl">
                    <a:srgbClr val="0064E2"/>
                  </a:outerShdw>
                </a:effectLst>
                <a:latin typeface="+mn-lt"/>
              </a:rPr>
              <a:t>Acts as a relay of application-level traffic</a:t>
            </a:r>
          </a:p>
          <a:p>
            <a:pPr lvl="1" eaLnBrk="1" hangingPunct="1">
              <a:lnSpc>
                <a:spcPct val="80000"/>
              </a:lnSpc>
              <a:spcAft>
                <a:spcPts val="1200"/>
              </a:spcAft>
              <a:buClr>
                <a:schemeClr val="accent6">
                  <a:lumMod val="40000"/>
                  <a:lumOff val="60000"/>
                </a:schemeClr>
              </a:buClr>
              <a:buSzPct val="140000"/>
              <a:buFont typeface="Arial" charset="0"/>
              <a:buChar char="•"/>
              <a:defRPr/>
            </a:pPr>
            <a:r>
              <a:rPr lang="en-US" sz="2000" dirty="0">
                <a:effectLst>
                  <a:outerShdw blurRad="38100" dist="38100" dir="2700000" algn="tl">
                    <a:srgbClr val="0064E2"/>
                  </a:outerShdw>
                </a:effectLst>
                <a:latin typeface="+mn-lt"/>
              </a:rPr>
              <a:t>User contacts gateway using a TCP/IP application</a:t>
            </a:r>
          </a:p>
          <a:p>
            <a:pPr lvl="1" eaLnBrk="1" hangingPunct="1">
              <a:lnSpc>
                <a:spcPct val="80000"/>
              </a:lnSpc>
              <a:spcAft>
                <a:spcPts val="1200"/>
              </a:spcAft>
              <a:buClr>
                <a:schemeClr val="accent6">
                  <a:lumMod val="40000"/>
                  <a:lumOff val="60000"/>
                </a:schemeClr>
              </a:buClr>
              <a:buSzPct val="140000"/>
              <a:buFont typeface="Arial" charset="0"/>
              <a:buChar char="•"/>
              <a:defRPr/>
            </a:pPr>
            <a:r>
              <a:rPr lang="en-US" sz="2000" dirty="0">
                <a:effectLst>
                  <a:outerShdw blurRad="38100" dist="38100" dir="2700000" algn="tl">
                    <a:srgbClr val="0064E2"/>
                  </a:outerShdw>
                </a:effectLst>
                <a:latin typeface="+mn-lt"/>
              </a:rPr>
              <a:t>User is authenticated</a:t>
            </a:r>
          </a:p>
          <a:p>
            <a:pPr lvl="1" eaLnBrk="1" hangingPunct="1">
              <a:lnSpc>
                <a:spcPct val="80000"/>
              </a:lnSpc>
              <a:spcAft>
                <a:spcPts val="1200"/>
              </a:spcAft>
              <a:buClr>
                <a:schemeClr val="accent6">
                  <a:lumMod val="40000"/>
                  <a:lumOff val="60000"/>
                </a:schemeClr>
              </a:buClr>
              <a:buSzPct val="140000"/>
              <a:buFont typeface="Arial" charset="0"/>
              <a:buChar char="•"/>
              <a:defRPr/>
            </a:pPr>
            <a:r>
              <a:rPr lang="en-US" sz="2000" dirty="0">
                <a:effectLst>
                  <a:outerShdw blurRad="38100" dist="38100" dir="2700000" algn="tl">
                    <a:srgbClr val="0064E2"/>
                  </a:outerShdw>
                </a:effectLst>
                <a:latin typeface="+mn-lt"/>
              </a:rPr>
              <a:t>Gateway contacts application on remote host and relays TCP segments between server and user</a:t>
            </a:r>
          </a:p>
          <a:p>
            <a:pPr eaLnBrk="1" hangingPunct="1">
              <a:lnSpc>
                <a:spcPct val="80000"/>
              </a:lnSpc>
              <a:spcAft>
                <a:spcPts val="1200"/>
              </a:spcAft>
              <a:buClr>
                <a:schemeClr val="accent6">
                  <a:lumMod val="40000"/>
                  <a:lumOff val="60000"/>
                </a:schemeClr>
              </a:buClr>
              <a:buSzPct val="140000"/>
              <a:buFont typeface="Arial" charset="0"/>
              <a:buChar char="•"/>
              <a:defRPr/>
            </a:pPr>
            <a:r>
              <a:rPr lang="en-US" dirty="0">
                <a:effectLst>
                  <a:outerShdw blurRad="38100" dist="38100" dir="2700000" algn="tl">
                    <a:srgbClr val="0064E2"/>
                  </a:outerShdw>
                </a:effectLst>
                <a:latin typeface="+mn-lt"/>
              </a:rPr>
              <a:t>Must have proxy code for each application</a:t>
            </a:r>
          </a:p>
          <a:p>
            <a:pPr lvl="1" eaLnBrk="1" hangingPunct="1">
              <a:lnSpc>
                <a:spcPct val="80000"/>
              </a:lnSpc>
              <a:spcAft>
                <a:spcPts val="1200"/>
              </a:spcAft>
              <a:buClr>
                <a:schemeClr val="accent6">
                  <a:lumMod val="40000"/>
                  <a:lumOff val="60000"/>
                </a:schemeClr>
              </a:buClr>
              <a:buSzPct val="140000"/>
              <a:buFont typeface="Arial" charset="0"/>
              <a:buChar char="•"/>
              <a:defRPr/>
            </a:pPr>
            <a:r>
              <a:rPr lang="en-US" sz="2000" dirty="0">
                <a:effectLst>
                  <a:outerShdw blurRad="38100" dist="38100" dir="2700000" algn="tl">
                    <a:srgbClr val="0064E2"/>
                  </a:outerShdw>
                </a:effectLst>
                <a:latin typeface="+mn-lt"/>
              </a:rPr>
              <a:t>May restrict application features supported</a:t>
            </a:r>
          </a:p>
          <a:p>
            <a:pPr eaLnBrk="1" hangingPunct="1">
              <a:lnSpc>
                <a:spcPct val="80000"/>
              </a:lnSpc>
              <a:spcAft>
                <a:spcPts val="1200"/>
              </a:spcAft>
              <a:buClr>
                <a:schemeClr val="accent6">
                  <a:lumMod val="40000"/>
                  <a:lumOff val="60000"/>
                </a:schemeClr>
              </a:buClr>
              <a:buSzPct val="140000"/>
              <a:buFont typeface="Arial" charset="0"/>
              <a:buChar char="•"/>
              <a:defRPr/>
            </a:pPr>
            <a:r>
              <a:rPr lang="en-US" dirty="0">
                <a:effectLst>
                  <a:outerShdw blurRad="38100" dist="38100" dir="2700000" algn="tl">
                    <a:srgbClr val="0064E2"/>
                  </a:outerShdw>
                </a:effectLst>
                <a:latin typeface="+mn-lt"/>
              </a:rPr>
              <a:t>Tend to be more secure than packet filters</a:t>
            </a:r>
          </a:p>
          <a:p>
            <a:pPr eaLnBrk="1" hangingPunct="1">
              <a:lnSpc>
                <a:spcPct val="80000"/>
              </a:lnSpc>
              <a:spcAft>
                <a:spcPts val="1200"/>
              </a:spcAft>
              <a:buClr>
                <a:schemeClr val="accent6">
                  <a:lumMod val="40000"/>
                  <a:lumOff val="60000"/>
                </a:schemeClr>
              </a:buClr>
              <a:buSzPct val="140000"/>
              <a:buFont typeface="Arial" charset="0"/>
              <a:buChar char="•"/>
              <a:defRPr/>
            </a:pPr>
            <a:r>
              <a:rPr lang="en-US" dirty="0">
                <a:effectLst>
                  <a:outerShdw blurRad="38100" dist="38100" dir="2700000" algn="tl">
                    <a:srgbClr val="0064E2"/>
                  </a:outerShdw>
                </a:effectLst>
                <a:latin typeface="+mn-lt"/>
              </a:rPr>
              <a:t>Disadvantage is the additional processing overhead on each connection</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316440" y="2162520"/>
              <a:ext cx="662040" cy="3780720"/>
            </p14:xfrm>
          </p:contentPart>
        </mc:Choice>
        <mc:Fallback>
          <p:pic>
            <p:nvPicPr>
              <p:cNvPr id="2" name="Ink 1"/>
              <p:cNvPicPr/>
              <p:nvPr/>
            </p:nvPicPr>
            <p:blipFill>
              <a:blip r:embed="rId4"/>
              <a:stretch>
                <a:fillRect/>
              </a:stretch>
            </p:blipFill>
            <p:spPr>
              <a:xfrm>
                <a:off x="310680" y="2152800"/>
                <a:ext cx="672120" cy="3799440"/>
              </a:xfrm>
              <a:prstGeom prst="rect">
                <a:avLst/>
              </a:prstGeom>
            </p:spPr>
          </p:pic>
        </mc:Fallback>
      </mc:AlternateContent>
    </p:spTree>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01168" y="3933444"/>
            <a:ext cx="8746236" cy="2561844"/>
          </a:xfrm>
          <a:prstGeom prst="rect">
            <a:avLst/>
          </a:prstGeom>
        </p:spPr>
      </p:pic>
      <p:pic>
        <p:nvPicPr>
          <p:cNvPr id="3" name="object 3"/>
          <p:cNvPicPr/>
          <p:nvPr/>
        </p:nvPicPr>
        <p:blipFill>
          <a:blip r:embed="rId3" cstate="print"/>
          <a:stretch>
            <a:fillRect/>
          </a:stretch>
        </p:blipFill>
        <p:spPr>
          <a:xfrm>
            <a:off x="201168" y="188976"/>
            <a:ext cx="8717280" cy="3590544"/>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136800" y="1740960"/>
              <a:ext cx="8870760" cy="4806720"/>
            </p14:xfrm>
          </p:contentPart>
        </mc:Choice>
        <mc:Fallback>
          <p:pic>
            <p:nvPicPr>
              <p:cNvPr id="4" name="Ink 3"/>
              <p:cNvPicPr/>
              <p:nvPr/>
            </p:nvPicPr>
            <p:blipFill>
              <a:blip r:embed="rId5"/>
              <a:stretch>
                <a:fillRect/>
              </a:stretch>
            </p:blipFill>
            <p:spPr>
              <a:xfrm>
                <a:off x="132120" y="1734480"/>
                <a:ext cx="8880840" cy="4822200"/>
              </a:xfrm>
              <a:prstGeom prst="rect">
                <a:avLst/>
              </a:prstGeom>
            </p:spPr>
          </p:pic>
        </mc:Fallback>
      </mc:AlternateContent>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ChangeArrowheads="1"/>
          </p:cNvSpPr>
          <p:nvPr>
            <p:ph type="title" idx="4294967295"/>
          </p:nvPr>
        </p:nvSpPr>
        <p:spPr>
          <a:xfrm>
            <a:off x="4283075" y="-415925"/>
            <a:ext cx="4860925" cy="2073275"/>
          </a:xfrm>
        </p:spPr>
        <p:txBody>
          <a:bodyPr>
            <a:normAutofit/>
          </a:bodyPr>
          <a:lstStyle/>
          <a:p>
            <a:pPr eaLnBrk="1" fontAlgn="auto" hangingPunct="1">
              <a:spcAft>
                <a:spcPts val="0"/>
              </a:spcAft>
              <a:defRPr/>
            </a:pPr>
            <a:r>
              <a:rPr lang="en-US" sz="5000" dirty="0">
                <a:solidFill>
                  <a:schemeClr val="accent6">
                    <a:lumMod val="40000"/>
                    <a:lumOff val="60000"/>
                  </a:schemeClr>
                </a:solidFill>
                <a:ea typeface="+mj-ea"/>
                <a:cs typeface="+mj-cs"/>
              </a:rPr>
              <a:t>Circuit-Level Gateway</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514551672"/>
              </p:ext>
            </p:extLst>
          </p:nvPr>
        </p:nvGraphicFramePr>
        <p:xfrm>
          <a:off x="0" y="620713"/>
          <a:ext cx="8229600" cy="6170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4785934" y="1130737"/>
            <a:ext cx="184666" cy="369332"/>
          </a:xfrm>
          <a:prstGeom prst="rect">
            <a:avLst/>
          </a:prstGeom>
          <a:noFill/>
        </p:spPr>
        <p:txBody>
          <a:bodyPr wrap="none" rtlCol="0">
            <a:spAutoFit/>
          </a:bodyPr>
          <a:lstStyle/>
          <a:p>
            <a:endParaRPr lang="en-US" dirty="0"/>
          </a:p>
        </p:txBody>
      </p:sp>
      <mc:AlternateContent xmlns:mc="http://schemas.openxmlformats.org/markup-compatibility/2006">
        <mc:Choice xmlns:p14="http://schemas.microsoft.com/office/powerpoint/2010/main" Requires="p14">
          <p:contentPart p14:bwMode="auto" r:id="rId8">
            <p14:nvContentPartPr>
              <p14:cNvPr id="2" name="Ink 1"/>
              <p14:cNvContentPartPr/>
              <p14:nvPr/>
            </p14:nvContentPartPr>
            <p14:xfrm>
              <a:off x="59040" y="1696320"/>
              <a:ext cx="8445600" cy="2260440"/>
            </p14:xfrm>
          </p:contentPart>
        </mc:Choice>
        <mc:Fallback>
          <p:pic>
            <p:nvPicPr>
              <p:cNvPr id="2" name="Ink 1"/>
              <p:cNvPicPr/>
              <p:nvPr/>
            </p:nvPicPr>
            <p:blipFill>
              <a:blip r:embed="rId9"/>
              <a:stretch>
                <a:fillRect/>
              </a:stretch>
            </p:blipFill>
            <p:spPr>
              <a:xfrm>
                <a:off x="50040" y="1689480"/>
                <a:ext cx="8462520" cy="2275200"/>
              </a:xfrm>
              <a:prstGeom prst="rect">
                <a:avLst/>
              </a:prstGeom>
            </p:spPr>
          </p:pic>
        </mc:Fallback>
      </mc:AlternateContent>
    </p:spTree>
  </p:cSld>
  <p:clrMapOvr>
    <a:masterClrMapping/>
  </p:clrMapOvr>
  <p:transition spd="slow"/>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04215" y="3933444"/>
            <a:ext cx="8715756" cy="1714500"/>
          </a:xfrm>
          <a:prstGeom prst="rect">
            <a:avLst/>
          </a:prstGeom>
        </p:spPr>
      </p:pic>
      <p:pic>
        <p:nvPicPr>
          <p:cNvPr id="3" name="object 3"/>
          <p:cNvPicPr/>
          <p:nvPr/>
        </p:nvPicPr>
        <p:blipFill>
          <a:blip r:embed="rId3" cstate="print"/>
          <a:stretch>
            <a:fillRect/>
          </a:stretch>
        </p:blipFill>
        <p:spPr>
          <a:xfrm>
            <a:off x="251459" y="693419"/>
            <a:ext cx="8668512" cy="3009899"/>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76200"/>
            <a:ext cx="8229600" cy="1600200"/>
          </a:xfrm>
        </p:spPr>
        <p:txBody>
          <a:bodyPr/>
          <a:lstStyle/>
          <a:p>
            <a:pPr eaLnBrk="1" fontAlgn="auto" hangingPunct="1">
              <a:spcAft>
                <a:spcPts val="0"/>
              </a:spcAft>
              <a:defRPr/>
            </a:pPr>
            <a:r>
              <a:rPr lang="en-US" dirty="0">
                <a:solidFill>
                  <a:schemeClr val="accent6">
                    <a:lumMod val="40000"/>
                    <a:lumOff val="60000"/>
                  </a:schemeClr>
                </a:solidFill>
                <a:ea typeface="+mj-ea"/>
                <a:cs typeface="+mj-cs"/>
              </a:rPr>
              <a:t>SOCKS Circuit-Level Gateway </a:t>
            </a:r>
          </a:p>
        </p:txBody>
      </p:sp>
      <p:sp>
        <p:nvSpPr>
          <p:cNvPr id="225283" name="Rectangle 3"/>
          <p:cNvSpPr>
            <a:spLocks noGrp="1" noChangeArrowheads="1"/>
          </p:cNvSpPr>
          <p:nvPr>
            <p:ph sz="half" idx="2"/>
          </p:nvPr>
        </p:nvSpPr>
        <p:spPr>
          <a:xfrm>
            <a:off x="251520" y="1772816"/>
            <a:ext cx="4419600" cy="4876800"/>
          </a:xfrm>
        </p:spPr>
        <p:txBody>
          <a:bodyPr wrap="square" numCol="1" anchor="t" anchorCtr="0" compatLnSpc="1">
            <a:prstTxWarp prst="textNoShape">
              <a:avLst/>
            </a:prstTxWarp>
            <a:normAutofit/>
          </a:bodyPr>
          <a:lstStyle/>
          <a:p>
            <a:pPr marL="342900" lvl="1" indent="-342900" eaLnBrk="1" hangingPunct="1">
              <a:spcBef>
                <a:spcPts val="0"/>
              </a:spcBef>
              <a:spcAft>
                <a:spcPts val="1200"/>
              </a:spcAft>
              <a:buClr>
                <a:schemeClr val="accent6">
                  <a:lumMod val="40000"/>
                  <a:lumOff val="60000"/>
                </a:schemeClr>
              </a:buClr>
              <a:buSzPct val="140000"/>
              <a:buFont typeface="Arial" charset="0"/>
              <a:buChar char="•"/>
              <a:defRPr/>
            </a:pPr>
            <a:r>
              <a:rPr lang="en-US" sz="2200" dirty="0">
                <a:effectLst>
                  <a:outerShdw blurRad="38100" dist="38100" dir="2700000" algn="tl">
                    <a:srgbClr val="0064E2"/>
                  </a:outerShdw>
                </a:effectLst>
                <a:latin typeface="+mn-lt"/>
              </a:rPr>
              <a:t>SOCKS v5 defined in RFC1928 </a:t>
            </a:r>
            <a:endParaRPr lang="en-US" sz="2200" dirty="0">
              <a:effectLst>
                <a:outerShdw blurRad="38100" dist="38100" dir="2700000" algn="tl">
                  <a:srgbClr val="0064E2"/>
                </a:outerShdw>
              </a:effectLst>
              <a:latin typeface="+mn-lt"/>
              <a:ea typeface="ＭＳ Ｐゴシック" pitchFamily="-110" charset="-128"/>
              <a:cs typeface="ＭＳ Ｐゴシック" pitchFamily="-110" charset="-128"/>
            </a:endParaRPr>
          </a:p>
          <a:p>
            <a:pPr marL="342900" lvl="1" indent="-342900" eaLnBrk="1" hangingPunct="1">
              <a:lnSpc>
                <a:spcPct val="90000"/>
              </a:lnSpc>
              <a:spcBef>
                <a:spcPts val="0"/>
              </a:spcBef>
              <a:spcAft>
                <a:spcPts val="1200"/>
              </a:spcAft>
              <a:buClr>
                <a:schemeClr val="accent6">
                  <a:lumMod val="40000"/>
                  <a:lumOff val="60000"/>
                </a:schemeClr>
              </a:buClr>
              <a:buSzPct val="140000"/>
              <a:buFont typeface="Arial" charset="0"/>
              <a:buChar char="•"/>
              <a:defRPr/>
            </a:pPr>
            <a:r>
              <a:rPr lang="en-US" sz="2200" dirty="0">
                <a:effectLst>
                  <a:outerShdw blurRad="38100" dist="38100" dir="2700000" algn="tl">
                    <a:srgbClr val="0064E2"/>
                  </a:outerShdw>
                </a:effectLst>
                <a:latin typeface="+mn-lt"/>
              </a:rPr>
              <a:t>Designed to provide a framework for client-server applications in TCP/UDP domains to conveniently and securely use the services of a network firewall</a:t>
            </a:r>
          </a:p>
          <a:p>
            <a:pPr marL="342900" lvl="1" indent="-342900" eaLnBrk="1" hangingPunct="1">
              <a:spcBef>
                <a:spcPts val="0"/>
              </a:spcBef>
              <a:spcAft>
                <a:spcPts val="1200"/>
              </a:spcAft>
              <a:buClr>
                <a:schemeClr val="accent6">
                  <a:lumMod val="40000"/>
                  <a:lumOff val="60000"/>
                </a:schemeClr>
              </a:buClr>
              <a:buSzPct val="140000"/>
              <a:buFont typeface="Arial" charset="0"/>
              <a:buChar char="•"/>
              <a:defRPr/>
            </a:pPr>
            <a:r>
              <a:rPr lang="en-US" sz="2200" dirty="0">
                <a:effectLst>
                  <a:outerShdw blurRad="38100" dist="38100" dir="2700000" algn="tl">
                    <a:srgbClr val="0064E2"/>
                  </a:outerShdw>
                </a:effectLst>
                <a:latin typeface="+mn-lt"/>
              </a:rPr>
              <a:t>Client application contacts SOCKS server, authenticates, sends relay request</a:t>
            </a:r>
          </a:p>
          <a:p>
            <a:pPr lvl="2" eaLnBrk="1" hangingPunct="1">
              <a:lnSpc>
                <a:spcPct val="90000"/>
              </a:lnSpc>
              <a:spcBef>
                <a:spcPts val="0"/>
              </a:spcBef>
              <a:spcAft>
                <a:spcPts val="0"/>
              </a:spcAft>
              <a:buClr>
                <a:schemeClr val="accent6">
                  <a:lumMod val="40000"/>
                  <a:lumOff val="60000"/>
                </a:schemeClr>
              </a:buClr>
              <a:buSzPct val="140000"/>
              <a:buFont typeface="Arial" charset="0"/>
              <a:buChar char="•"/>
            </a:pPr>
            <a:r>
              <a:rPr lang="en-US" sz="2000" dirty="0">
                <a:effectLst>
                  <a:outerShdw blurRad="38100" dist="38100" dir="2700000" algn="tl">
                    <a:srgbClr val="0064E2"/>
                  </a:outerShdw>
                </a:effectLst>
                <a:latin typeface="+mn-lt"/>
                <a:ea typeface="ＭＳ Ｐゴシック" pitchFamily="-110" charset="-128"/>
                <a:cs typeface="ＭＳ Ｐゴシック" pitchFamily="-110" charset="-128"/>
              </a:rPr>
              <a:t>Server evaluates and either establishes or denies the connection</a:t>
            </a:r>
          </a:p>
        </p:txBody>
      </p:sp>
      <p:graphicFrame>
        <p:nvGraphicFramePr>
          <p:cNvPr id="6" name="Content Placeholder 5"/>
          <p:cNvGraphicFramePr>
            <a:graphicFrameLocks noGrp="1"/>
          </p:cNvGraphicFramePr>
          <p:nvPr>
            <p:ph sz="quarter" idx="13"/>
            <p:extLst>
              <p:ext uri="{D42A27DB-BD31-4B8C-83A1-F6EECF244321}">
                <p14:modId xmlns:p14="http://schemas.microsoft.com/office/powerpoint/2010/main" val="1503269133"/>
              </p:ext>
            </p:extLst>
          </p:nvPr>
        </p:nvGraphicFramePr>
        <p:xfrm>
          <a:off x="4648200" y="1752600"/>
          <a:ext cx="4495800" cy="4724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5562600" y="6096000"/>
            <a:ext cx="3581400" cy="528350"/>
          </a:xfrm>
          <a:prstGeom prst="rect">
            <a:avLst/>
          </a:prstGeom>
          <a:noFill/>
        </p:spPr>
        <p:txBody>
          <a:bodyPr wrap="square">
            <a:spAutoFit/>
          </a:bodyPr>
          <a:lstStyle/>
          <a:p>
            <a:pPr>
              <a:lnSpc>
                <a:spcPct val="80000"/>
              </a:lnSpc>
              <a:defRPr/>
            </a:pPr>
            <a:r>
              <a:rPr lang="en-US" sz="3400" b="1" dirty="0">
                <a:solidFill>
                  <a:schemeClr val="accent6">
                    <a:lumMod val="40000"/>
                    <a:lumOff val="60000"/>
                  </a:schemeClr>
                </a:solidFill>
                <a:effectLst>
                  <a:outerShdw blurRad="50800" dist="50800" dir="2700000" algn="tl" rotWithShape="0">
                    <a:schemeClr val="bg1">
                      <a:alpha val="30000"/>
                    </a:schemeClr>
                  </a:outerShdw>
                </a:effectLst>
                <a:latin typeface="+mj-lt"/>
                <a:ea typeface="+mj-ea"/>
                <a:cs typeface="+mj-cs"/>
              </a:rPr>
              <a:t>Components</a:t>
            </a:r>
          </a:p>
        </p:txBody>
      </p:sp>
    </p:spTree>
  </p:cSld>
  <p:clrMapOvr>
    <a:masterClrMapping/>
  </p:clrMapOvr>
  <p:transition spd="slow"/>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p:cNvSpPr>
            <a:spLocks noGrp="1" noChangeArrowheads="1"/>
          </p:cNvSpPr>
          <p:nvPr>
            <p:ph type="title"/>
          </p:nvPr>
        </p:nvSpPr>
        <p:spPr>
          <a:xfrm>
            <a:off x="6192" y="116632"/>
            <a:ext cx="9144000" cy="1524000"/>
          </a:xfrm>
        </p:spPr>
        <p:txBody>
          <a:bodyPr wrap="square" numCol="1" anchorCtr="0" compatLnSpc="1">
            <a:prstTxWarp prst="textNoShape">
              <a:avLst/>
            </a:prstTxWarp>
          </a:bodyPr>
          <a:lstStyle/>
          <a:p>
            <a:pPr eaLnBrk="1" hangingPunct="1">
              <a:defRPr/>
            </a:pPr>
            <a:r>
              <a:rPr lang="en-US" sz="4300" dirty="0">
                <a:solidFill>
                  <a:schemeClr val="accent6">
                    <a:lumMod val="40000"/>
                    <a:lumOff val="60000"/>
                  </a:schemeClr>
                </a:solidFill>
                <a:effectLst/>
              </a:rPr>
              <a:t>Intrusion Prevention Systems </a:t>
            </a:r>
            <a:br>
              <a:rPr lang="en-US" sz="4300" dirty="0">
                <a:solidFill>
                  <a:schemeClr val="accent6">
                    <a:lumMod val="40000"/>
                    <a:lumOff val="60000"/>
                  </a:schemeClr>
                </a:solidFill>
                <a:effectLst/>
              </a:rPr>
            </a:br>
            <a:r>
              <a:rPr lang="en-US" sz="4300" dirty="0">
                <a:solidFill>
                  <a:schemeClr val="accent6">
                    <a:lumMod val="40000"/>
                    <a:lumOff val="60000"/>
                  </a:schemeClr>
                </a:solidFill>
                <a:effectLst/>
              </a:rPr>
              <a:t>(IPS)</a:t>
            </a:r>
          </a:p>
        </p:txBody>
      </p:sp>
      <p:sp>
        <p:nvSpPr>
          <p:cNvPr id="243715" name="Rectangle 3"/>
          <p:cNvSpPr>
            <a:spLocks noGrp="1" noChangeArrowheads="1"/>
          </p:cNvSpPr>
          <p:nvPr>
            <p:ph idx="1"/>
          </p:nvPr>
        </p:nvSpPr>
        <p:spPr>
          <a:xfrm>
            <a:off x="463392" y="2060848"/>
            <a:ext cx="8229600" cy="4369941"/>
          </a:xfrm>
        </p:spPr>
        <p:txBody>
          <a:bodyPr wrap="square" numCol="1" anchor="t" anchorCtr="0" compatLnSpc="1">
            <a:prstTxWarp prst="textNoShape">
              <a:avLst/>
            </a:prstTxWarp>
            <a:normAutofit lnSpcReduction="10000"/>
          </a:bodyPr>
          <a:lstStyle/>
          <a:p>
            <a:pPr eaLnBrk="1" hangingPunct="1">
              <a:spcAft>
                <a:spcPts val="600"/>
              </a:spcAft>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rPr>
              <a:t>Also known as Intrusion Detection and Prevention System (IDPS)</a:t>
            </a:r>
          </a:p>
          <a:p>
            <a:pPr eaLnBrk="1" hangingPunct="1">
              <a:spcAft>
                <a:spcPts val="600"/>
              </a:spcAft>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rPr>
              <a:t>Is an extension of an IDS that includes the capability to attempt to block or prevent detected malicious activity</a:t>
            </a:r>
          </a:p>
          <a:p>
            <a:pPr eaLnBrk="1" hangingPunct="1">
              <a:spcAft>
                <a:spcPts val="600"/>
              </a:spcAft>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rPr>
              <a:t>Can be host-based, network-based, or distributed/hybrid</a:t>
            </a:r>
          </a:p>
          <a:p>
            <a:pPr eaLnBrk="1" hangingPunct="1">
              <a:spcAft>
                <a:spcPts val="600"/>
              </a:spcAft>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rPr>
              <a:t>Can use anomaly detection to identify behavior that is not that of legitimate users, or signature/heuristic detection to identify known malicious behavior can block traffic as a firewall does, but makes use of the types of algorithms developed for IDSs to determine when to do so</a:t>
            </a:r>
          </a:p>
        </p:txBody>
      </p:sp>
    </p:spTree>
  </p:cSld>
  <p:clrMapOvr>
    <a:masterClrMapping/>
  </p:clrMapOvr>
  <p:transition spd="slow"/>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228600"/>
            <a:ext cx="9144000" cy="1857400"/>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rPr>
              <a:t>Host-Based IPS</a:t>
            </a:r>
            <a:br>
              <a:rPr lang="en-US" dirty="0">
                <a:solidFill>
                  <a:schemeClr val="accent6">
                    <a:lumMod val="40000"/>
                    <a:lumOff val="60000"/>
                  </a:schemeClr>
                </a:solidFill>
                <a:effectLst/>
              </a:rPr>
            </a:br>
            <a:r>
              <a:rPr lang="en-US" dirty="0">
                <a:solidFill>
                  <a:schemeClr val="accent6">
                    <a:lumMod val="40000"/>
                    <a:lumOff val="60000"/>
                  </a:schemeClr>
                </a:solidFill>
                <a:effectLst/>
              </a:rPr>
              <a:t> (HIPS)</a:t>
            </a:r>
          </a:p>
        </p:txBody>
      </p:sp>
      <p:sp>
        <p:nvSpPr>
          <p:cNvPr id="245763" name="Rectangle 3"/>
          <p:cNvSpPr>
            <a:spLocks noGrp="1" noChangeArrowheads="1"/>
          </p:cNvSpPr>
          <p:nvPr>
            <p:ph idx="1"/>
          </p:nvPr>
        </p:nvSpPr>
        <p:spPr>
          <a:xfrm>
            <a:off x="457200" y="1752600"/>
            <a:ext cx="8382000" cy="5060776"/>
          </a:xfrm>
        </p:spPr>
        <p:txBody>
          <a:bodyPr wrap="square" numCol="1" anchor="t" anchorCtr="0" compatLnSpc="1">
            <a:prstTxWarp prst="textNoShape">
              <a:avLst/>
            </a:prstTxWarp>
            <a:normAutofit/>
          </a:bodyPr>
          <a:lstStyle/>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Can make use of either signature/heuristic or anomaly detection techniques to identify attacks</a:t>
            </a:r>
          </a:p>
          <a:p>
            <a:pPr lvl="2" eaLnBrk="1" hangingPunct="1">
              <a:lnSpc>
                <a:spcPct val="90000"/>
              </a:lnSpc>
              <a:spcAft>
                <a:spcPts val="12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Signature: focus is on the specific content of application network traffic, or of sequences of system calls, looking for patterns that have been identified as malicious</a:t>
            </a:r>
          </a:p>
          <a:p>
            <a:pPr lvl="2" eaLnBrk="1" hangingPunct="1">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Anomaly: IPS is looking for behavior patterns that indicate malware</a:t>
            </a:r>
          </a:p>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Examples of the types of malicious behavior addressed by a HIPS include:</a:t>
            </a:r>
          </a:p>
          <a:p>
            <a:pPr lvl="2">
              <a:lnSpc>
                <a:spcPct val="90000"/>
              </a:lnSpc>
              <a:spcBef>
                <a:spcPts val="60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Modification of system resources</a:t>
            </a:r>
          </a:p>
          <a:p>
            <a:pPr lvl="2">
              <a:lnSpc>
                <a:spcPct val="90000"/>
              </a:lnSpc>
              <a:spcBef>
                <a:spcPts val="60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Privilege-escalation exploits</a:t>
            </a:r>
          </a:p>
          <a:p>
            <a:pPr lvl="2">
              <a:lnSpc>
                <a:spcPct val="90000"/>
              </a:lnSpc>
              <a:spcBef>
                <a:spcPts val="60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Buffer-overflow exploits</a:t>
            </a:r>
          </a:p>
          <a:p>
            <a:pPr lvl="2">
              <a:lnSpc>
                <a:spcPct val="90000"/>
              </a:lnSpc>
              <a:spcBef>
                <a:spcPts val="60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Access to e-mail contact list</a:t>
            </a:r>
          </a:p>
          <a:p>
            <a:pPr lvl="2">
              <a:lnSpc>
                <a:spcPct val="90000"/>
              </a:lnSpc>
              <a:spcBef>
                <a:spcPts val="60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Directory traversal</a:t>
            </a:r>
          </a:p>
        </p:txBody>
      </p:sp>
      <p:sp>
        <p:nvSpPr>
          <p:cNvPr id="5" name="TextBox 4"/>
          <p:cNvSpPr txBox="1"/>
          <p:nvPr/>
        </p:nvSpPr>
        <p:spPr>
          <a:xfrm>
            <a:off x="2028988" y="851925"/>
            <a:ext cx="184666" cy="369332"/>
          </a:xfrm>
          <a:prstGeom prst="rect">
            <a:avLst/>
          </a:prstGeom>
          <a:noFill/>
        </p:spPr>
        <p:txBody>
          <a:bodyPr wrap="none" rtlCol="0">
            <a:spAutoFit/>
          </a:bodyPr>
          <a:lstStyle/>
          <a:p>
            <a:endParaRPr lang="en-US" dirty="0"/>
          </a:p>
        </p:txBody>
      </p:sp>
    </p:spTree>
  </p:cSld>
  <p:clrMapOvr>
    <a:masterClrMapping/>
  </p:clrMapOvr>
  <p:transition spd="slow"/>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228600"/>
            <a:ext cx="9144000" cy="1857400"/>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rPr>
              <a:t>Host-Based IPS</a:t>
            </a:r>
            <a:br>
              <a:rPr lang="en-US" dirty="0">
                <a:solidFill>
                  <a:schemeClr val="accent6">
                    <a:lumMod val="40000"/>
                    <a:lumOff val="60000"/>
                  </a:schemeClr>
                </a:solidFill>
                <a:effectLst/>
              </a:rPr>
            </a:br>
            <a:r>
              <a:rPr lang="en-US" dirty="0">
                <a:solidFill>
                  <a:schemeClr val="accent6">
                    <a:lumMod val="40000"/>
                    <a:lumOff val="60000"/>
                  </a:schemeClr>
                </a:solidFill>
                <a:effectLst/>
              </a:rPr>
              <a:t> (HIPS)</a:t>
            </a:r>
          </a:p>
        </p:txBody>
      </p:sp>
      <p:sp>
        <p:nvSpPr>
          <p:cNvPr id="245763" name="Rectangle 3"/>
          <p:cNvSpPr>
            <a:spLocks noGrp="1" noChangeArrowheads="1"/>
          </p:cNvSpPr>
          <p:nvPr>
            <p:ph idx="1"/>
          </p:nvPr>
        </p:nvSpPr>
        <p:spPr>
          <a:xfrm>
            <a:off x="467544" y="1628800"/>
            <a:ext cx="8371656" cy="5184576"/>
          </a:xfrm>
        </p:spPr>
        <p:txBody>
          <a:bodyPr wrap="square" numCol="1" anchor="t" anchorCtr="0" compatLnSpc="1">
            <a:prstTxWarp prst="textNoShape">
              <a:avLst/>
            </a:prstTxWarp>
            <a:normAutofit/>
          </a:bodyPr>
          <a:lstStyle/>
          <a:p>
            <a:pPr marL="0" indent="0" algn="l">
              <a:buNone/>
            </a:pPr>
            <a:r>
              <a:rPr lang="en-US" sz="1800" b="0" i="0" u="none" strike="noStrike" baseline="0" dirty="0">
                <a:solidFill>
                  <a:schemeClr val="tx1"/>
                </a:solidFill>
                <a:latin typeface="TimesTenLTStd-Roman"/>
              </a:rPr>
              <a:t>Examples of the types of malicious behavior addressed by a HIPS include the following:</a:t>
            </a:r>
          </a:p>
          <a:p>
            <a:endParaRPr lang="en-US" sz="1800" b="1" i="0" u="none" strike="noStrike" baseline="0">
              <a:solidFill>
                <a:schemeClr val="tx1"/>
              </a:solidFill>
              <a:latin typeface="TimesTenLTStd-Bold"/>
            </a:endParaRPr>
          </a:p>
          <a:p>
            <a:r>
              <a:rPr lang="en-US" sz="1800" b="1" i="0" u="none" strike="noStrike" baseline="0" dirty="0">
                <a:solidFill>
                  <a:schemeClr val="tx1"/>
                </a:solidFill>
                <a:latin typeface="TimesTenLTStd-Bold"/>
              </a:rPr>
              <a:t>Modification of system resources: </a:t>
            </a:r>
            <a:r>
              <a:rPr lang="en-US" sz="1800" b="0" i="0" u="none" strike="noStrike" baseline="0" dirty="0">
                <a:solidFill>
                  <a:schemeClr val="tx1"/>
                </a:solidFill>
                <a:latin typeface="TimesTenLTStd-Roman"/>
              </a:rPr>
              <a:t>Rootkits, Trojan horses, and backdoors operate by changing system resources, such as libraries, directories, registry settings, and user accounts.</a:t>
            </a:r>
          </a:p>
          <a:p>
            <a:r>
              <a:rPr lang="en-US" sz="1800" b="1" i="0" u="none" strike="noStrike" baseline="0" dirty="0">
                <a:solidFill>
                  <a:schemeClr val="tx1"/>
                </a:solidFill>
                <a:latin typeface="TimesTenLTStd-Bold"/>
              </a:rPr>
              <a:t>Privilege-escalation exploits: </a:t>
            </a:r>
            <a:r>
              <a:rPr lang="en-US" sz="1800" b="0" i="0" u="none" strike="noStrike" baseline="0" dirty="0">
                <a:solidFill>
                  <a:schemeClr val="tx1"/>
                </a:solidFill>
                <a:latin typeface="TimesTenLTStd-Roman"/>
              </a:rPr>
              <a:t>These attacks attempt to give ordinary users root access.</a:t>
            </a:r>
          </a:p>
          <a:p>
            <a:r>
              <a:rPr lang="en-US" sz="1800" b="1" i="0" u="none" strike="noStrike" baseline="0" dirty="0">
                <a:solidFill>
                  <a:schemeClr val="tx1"/>
                </a:solidFill>
                <a:latin typeface="TimesTenLTStd-Bold"/>
              </a:rPr>
              <a:t>Buffer-overflow exploits: </a:t>
            </a:r>
            <a:r>
              <a:rPr lang="en-US" sz="1800" b="0" i="0" u="none" strike="noStrike" baseline="0" dirty="0">
                <a:solidFill>
                  <a:schemeClr val="tx1"/>
                </a:solidFill>
                <a:latin typeface="TimesTenLTStd-Roman"/>
              </a:rPr>
              <a:t>Attackers exploit buffer overflow issues by overwriting the memory of an application</a:t>
            </a:r>
          </a:p>
          <a:p>
            <a:r>
              <a:rPr lang="en-US" sz="1800" b="1" i="0" u="none" strike="noStrike" baseline="0" dirty="0">
                <a:solidFill>
                  <a:schemeClr val="tx1"/>
                </a:solidFill>
                <a:latin typeface="TimesTenLTStd-Bold"/>
              </a:rPr>
              <a:t>Access to e-mail contact list: </a:t>
            </a:r>
            <a:r>
              <a:rPr lang="en-US" sz="1800" b="0" i="0" u="none" strike="noStrike" baseline="0" dirty="0">
                <a:solidFill>
                  <a:schemeClr val="tx1"/>
                </a:solidFill>
                <a:latin typeface="TimesTenLTStd-Roman"/>
              </a:rPr>
              <a:t>Many worms spread by mailing a copy of themselves to addresses in the local system’s e-mail address book.</a:t>
            </a:r>
          </a:p>
          <a:p>
            <a:r>
              <a:rPr lang="en-US" sz="1800" b="1" i="0" u="none" strike="noStrike" baseline="0" dirty="0">
                <a:solidFill>
                  <a:schemeClr val="tx1"/>
                </a:solidFill>
                <a:latin typeface="TimesTenLTStd-Bold"/>
              </a:rPr>
              <a:t>Directory traversal: </a:t>
            </a:r>
            <a:r>
              <a:rPr lang="en-US" sz="1800" b="0" i="0" u="none" strike="noStrike" baseline="0" dirty="0">
                <a:solidFill>
                  <a:schemeClr val="tx1"/>
                </a:solidFill>
                <a:latin typeface="TimesTenLTStd-Roman"/>
              </a:rPr>
              <a:t>A directory traversal vulnerability in a Web server allows the hacker to access files outside</a:t>
            </a:r>
            <a:endParaRPr lang="en-US" sz="1900" dirty="0">
              <a:solidFill>
                <a:schemeClr val="tx1"/>
              </a:solidFill>
              <a:effectLst>
                <a:outerShdw blurRad="38100" dist="38100" dir="2700000" algn="tl">
                  <a:srgbClr val="0064E2"/>
                </a:outerShdw>
              </a:effectLst>
              <a:latin typeface="+mn-lt"/>
              <a:ea typeface="ＭＳ Ｐゴシック" pitchFamily="-110" charset="-128"/>
            </a:endParaRPr>
          </a:p>
        </p:txBody>
      </p:sp>
      <p:sp>
        <p:nvSpPr>
          <p:cNvPr id="5" name="TextBox 4"/>
          <p:cNvSpPr txBox="1"/>
          <p:nvPr/>
        </p:nvSpPr>
        <p:spPr>
          <a:xfrm>
            <a:off x="2028988" y="851925"/>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73012978"/>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228600"/>
            <a:ext cx="9144000" cy="1353344"/>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rPr>
              <a:t>HIPS</a:t>
            </a:r>
          </a:p>
        </p:txBody>
      </p:sp>
      <p:sp>
        <p:nvSpPr>
          <p:cNvPr id="245763" name="Rectangle 3"/>
          <p:cNvSpPr>
            <a:spLocks noGrp="1" noChangeArrowheads="1"/>
          </p:cNvSpPr>
          <p:nvPr>
            <p:ph idx="1"/>
          </p:nvPr>
        </p:nvSpPr>
        <p:spPr>
          <a:xfrm>
            <a:off x="457200" y="1412776"/>
            <a:ext cx="8382000" cy="5400600"/>
          </a:xfrm>
        </p:spPr>
        <p:txBody>
          <a:bodyPr wrap="square" numCol="1" anchor="t" anchorCtr="0" compatLnSpc="1">
            <a:prstTxWarp prst="textNoShape">
              <a:avLst/>
            </a:prstTxWarp>
            <a:normAutofit/>
          </a:bodyPr>
          <a:lstStyle/>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Capability can be tailored to the specific platform</a:t>
            </a:r>
          </a:p>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A set of general purpose tools may be used for a desktop or server system</a:t>
            </a:r>
          </a:p>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Some packages are designed to protect specific types of servers, such as Web servers and database servers</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In this case the HIPS looks for particular application attacks</a:t>
            </a:r>
          </a:p>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Can use a sandbox approach</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Sandboxes are especially suited to mobile code such as Java applets and scripting languages</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HIPS quarantines such code in an isolated system area then runs the code and monitors its behavior</a:t>
            </a:r>
          </a:p>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Areas for which a HIPS typically offers desktop protection:</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System calls</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File system access</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System registry settings</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Host input/output</a:t>
            </a:r>
          </a:p>
        </p:txBody>
      </p:sp>
      <p:sp>
        <p:nvSpPr>
          <p:cNvPr id="5" name="TextBox 4"/>
          <p:cNvSpPr txBox="1"/>
          <p:nvPr/>
        </p:nvSpPr>
        <p:spPr>
          <a:xfrm>
            <a:off x="2028988" y="851925"/>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939881759"/>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179512" y="172435"/>
            <a:ext cx="8609639" cy="854968"/>
          </a:xfrm>
        </p:spPr>
        <p:txBody>
          <a:bodyPr/>
          <a:lstStyle/>
          <a:p>
            <a:pPr eaLnBrk="1" fontAlgn="auto" hangingPunct="1">
              <a:spcAft>
                <a:spcPts val="0"/>
              </a:spcAft>
              <a:defRPr/>
            </a:pPr>
            <a:r>
              <a:rPr lang="en-GB" dirty="0">
                <a:solidFill>
                  <a:schemeClr val="accent6">
                    <a:lumMod val="40000"/>
                    <a:lumOff val="60000"/>
                  </a:schemeClr>
                </a:solidFill>
              </a:rPr>
              <a:t>The Need For Firewalls</a:t>
            </a:r>
            <a:endParaRPr lang="en-AU" dirty="0">
              <a:solidFill>
                <a:schemeClr val="accent6">
                  <a:lumMod val="40000"/>
                  <a:lumOff val="60000"/>
                </a:schemeClr>
              </a:solidFill>
            </a:endParaRPr>
          </a:p>
        </p:txBody>
      </p:sp>
      <p:sp>
        <p:nvSpPr>
          <p:cNvPr id="200707" name="Rectangle 3"/>
          <p:cNvSpPr>
            <a:spLocks noGrp="1" noChangeArrowheads="1"/>
          </p:cNvSpPr>
          <p:nvPr>
            <p:ph idx="1"/>
          </p:nvPr>
        </p:nvSpPr>
        <p:spPr>
          <a:xfrm>
            <a:off x="179512" y="1700808"/>
            <a:ext cx="8805664" cy="5004048"/>
          </a:xfrm>
        </p:spPr>
        <p:txBody>
          <a:bodyPr wrap="square" numCol="1" anchor="t" anchorCtr="0" compatLnSpc="1">
            <a:prstTxWarp prst="textNoShape">
              <a:avLst/>
            </a:prstTxWarp>
            <a:noAutofit/>
          </a:bodyPr>
          <a:lstStyle/>
          <a:p>
            <a:pPr eaLnBrk="1" hangingPunct="1">
              <a:lnSpc>
                <a:spcPct val="90000"/>
              </a:lnSpc>
              <a:buClr>
                <a:schemeClr val="accent6">
                  <a:lumMod val="60000"/>
                  <a:lumOff val="40000"/>
                </a:schemeClr>
              </a:buClr>
              <a:buSzPct val="140000"/>
              <a:buFont typeface="Arial" charset="0"/>
              <a:buChar char="•"/>
              <a:defRPr/>
            </a:pPr>
            <a:r>
              <a:rPr lang="en-AU" sz="2800" dirty="0">
                <a:solidFill>
                  <a:schemeClr val="tx1"/>
                </a:solidFill>
                <a:effectLst>
                  <a:outerShdw blurRad="38100" dist="38100" dir="2700000" algn="tl">
                    <a:srgbClr val="0064E2"/>
                  </a:outerShdw>
                </a:effectLst>
                <a:latin typeface="+mn-lt"/>
              </a:rPr>
              <a:t>Internet connectivity is essential</a:t>
            </a:r>
          </a:p>
          <a:p>
            <a:pPr lvl="1" eaLnBrk="1" hangingPunct="1">
              <a:lnSpc>
                <a:spcPct val="90000"/>
              </a:lnSpc>
              <a:buClr>
                <a:schemeClr val="accent6">
                  <a:lumMod val="60000"/>
                  <a:lumOff val="40000"/>
                </a:schemeClr>
              </a:buClr>
              <a:buSzPct val="140000"/>
              <a:buFont typeface="Arial" charset="0"/>
              <a:buChar char="•"/>
              <a:defRPr/>
            </a:pPr>
            <a:r>
              <a:rPr lang="en-AU" sz="1800" dirty="0">
                <a:solidFill>
                  <a:schemeClr val="tx1"/>
                </a:solidFill>
                <a:effectLst>
                  <a:outerShdw blurRad="38100" dist="38100" dir="2700000" algn="tl">
                    <a:srgbClr val="0064E2"/>
                  </a:outerShdw>
                </a:effectLst>
                <a:latin typeface="+mn-lt"/>
              </a:rPr>
              <a:t>However it creates a threat</a:t>
            </a:r>
          </a:p>
          <a:p>
            <a:pPr eaLnBrk="1" hangingPunct="1">
              <a:lnSpc>
                <a:spcPct val="90000"/>
              </a:lnSpc>
              <a:buClr>
                <a:schemeClr val="accent6">
                  <a:lumMod val="60000"/>
                  <a:lumOff val="40000"/>
                </a:schemeClr>
              </a:buClr>
              <a:buSzPct val="140000"/>
              <a:buFont typeface="Arial" charset="0"/>
              <a:buChar char="•"/>
              <a:defRPr/>
            </a:pPr>
            <a:r>
              <a:rPr lang="en-AU" sz="2800" dirty="0">
                <a:solidFill>
                  <a:schemeClr val="tx1"/>
                </a:solidFill>
                <a:effectLst>
                  <a:outerShdw blurRad="38100" dist="38100" dir="2700000" algn="tl">
                    <a:srgbClr val="0064E2"/>
                  </a:outerShdw>
                </a:effectLst>
                <a:latin typeface="+mn-lt"/>
              </a:rPr>
              <a:t>Effective means of protecting LANs</a:t>
            </a:r>
          </a:p>
          <a:p>
            <a:pPr eaLnBrk="1" hangingPunct="1">
              <a:lnSpc>
                <a:spcPct val="90000"/>
              </a:lnSpc>
              <a:buClr>
                <a:schemeClr val="accent6">
                  <a:lumMod val="60000"/>
                  <a:lumOff val="40000"/>
                </a:schemeClr>
              </a:buClr>
              <a:buSzPct val="140000"/>
              <a:buFont typeface="Arial" charset="0"/>
              <a:buChar char="•"/>
              <a:defRPr/>
            </a:pPr>
            <a:r>
              <a:rPr lang="en-AU" sz="2800" dirty="0">
                <a:solidFill>
                  <a:schemeClr val="tx1"/>
                </a:solidFill>
                <a:effectLst>
                  <a:outerShdw blurRad="38100" dist="38100" dir="2700000" algn="tl">
                    <a:srgbClr val="0064E2"/>
                  </a:outerShdw>
                </a:effectLst>
                <a:latin typeface="+mn-lt"/>
              </a:rPr>
              <a:t>Inserted between the premises network and the Internet to establish a controlled link</a:t>
            </a:r>
          </a:p>
          <a:p>
            <a:pPr lvl="1" eaLnBrk="1" hangingPunct="1">
              <a:lnSpc>
                <a:spcPct val="90000"/>
              </a:lnSpc>
              <a:buClr>
                <a:schemeClr val="accent6">
                  <a:lumMod val="60000"/>
                  <a:lumOff val="40000"/>
                </a:schemeClr>
              </a:buClr>
              <a:buSzPct val="140000"/>
              <a:buFont typeface="Arial" charset="0"/>
              <a:buChar char="•"/>
              <a:defRPr/>
            </a:pPr>
            <a:r>
              <a:rPr lang="en-AU" sz="1800" dirty="0">
                <a:solidFill>
                  <a:schemeClr val="tx1"/>
                </a:solidFill>
                <a:effectLst>
                  <a:outerShdw blurRad="38100" dist="38100" dir="2700000" algn="tl">
                    <a:srgbClr val="0064E2"/>
                  </a:outerShdw>
                </a:effectLst>
                <a:latin typeface="+mn-lt"/>
              </a:rPr>
              <a:t>Can be a single computer system or a set of two or more systems working together</a:t>
            </a:r>
          </a:p>
          <a:p>
            <a:pPr eaLnBrk="1" hangingPunct="1">
              <a:lnSpc>
                <a:spcPct val="90000"/>
              </a:lnSpc>
              <a:buClr>
                <a:schemeClr val="accent6">
                  <a:lumMod val="60000"/>
                  <a:lumOff val="40000"/>
                </a:schemeClr>
              </a:buClr>
              <a:buSzPct val="140000"/>
              <a:buFont typeface="Arial" charset="0"/>
              <a:buChar char="•"/>
              <a:defRPr/>
            </a:pPr>
            <a:r>
              <a:rPr lang="en-AU" sz="2800" dirty="0">
                <a:solidFill>
                  <a:schemeClr val="tx1"/>
                </a:solidFill>
                <a:effectLst>
                  <a:outerShdw blurRad="38100" dist="38100" dir="2700000" algn="tl">
                    <a:srgbClr val="0064E2"/>
                  </a:outerShdw>
                </a:effectLst>
                <a:latin typeface="+mn-lt"/>
              </a:rPr>
              <a:t>Used as a perimeter defense</a:t>
            </a:r>
          </a:p>
          <a:p>
            <a:pPr lvl="1" eaLnBrk="1" hangingPunct="1">
              <a:lnSpc>
                <a:spcPct val="90000"/>
              </a:lnSpc>
              <a:buClr>
                <a:schemeClr val="accent6">
                  <a:lumMod val="60000"/>
                  <a:lumOff val="40000"/>
                </a:schemeClr>
              </a:buClr>
              <a:buSzPct val="140000"/>
              <a:buFont typeface="Arial" charset="0"/>
              <a:buChar char="•"/>
              <a:defRPr/>
            </a:pPr>
            <a:r>
              <a:rPr lang="en-AU" sz="1800" dirty="0">
                <a:solidFill>
                  <a:schemeClr val="tx1"/>
                </a:solidFill>
                <a:effectLst>
                  <a:outerShdw blurRad="38100" dist="38100" dir="2700000" algn="tl">
                    <a:srgbClr val="0064E2"/>
                  </a:outerShdw>
                </a:effectLst>
                <a:latin typeface="+mn-lt"/>
              </a:rPr>
              <a:t>Single choke point to impose security and auditing </a:t>
            </a:r>
          </a:p>
          <a:p>
            <a:pPr lvl="1" eaLnBrk="1" hangingPunct="1">
              <a:lnSpc>
                <a:spcPct val="90000"/>
              </a:lnSpc>
              <a:buClr>
                <a:schemeClr val="accent6">
                  <a:lumMod val="60000"/>
                  <a:lumOff val="40000"/>
                </a:schemeClr>
              </a:buClr>
              <a:buSzPct val="140000"/>
              <a:buFont typeface="Arial" charset="0"/>
              <a:buChar char="•"/>
              <a:defRPr/>
            </a:pPr>
            <a:r>
              <a:rPr lang="en-AU" sz="1800" dirty="0">
                <a:solidFill>
                  <a:schemeClr val="tx1"/>
                </a:solidFill>
                <a:effectLst>
                  <a:outerShdw blurRad="38100" dist="38100" dir="2700000" algn="tl">
                    <a:srgbClr val="0064E2"/>
                  </a:outerShdw>
                </a:effectLst>
                <a:latin typeface="+mn-lt"/>
              </a:rPr>
              <a:t>Insulates the internal systems from external networks</a:t>
            </a:r>
          </a:p>
        </p:txBody>
      </p:sp>
    </p:spTree>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44965-E17E-F3DF-1240-09FBFEA57555}"/>
              </a:ext>
            </a:extLst>
          </p:cNvPr>
          <p:cNvSpPr>
            <a:spLocks noGrp="1"/>
          </p:cNvSpPr>
          <p:nvPr>
            <p:ph type="title"/>
          </p:nvPr>
        </p:nvSpPr>
        <p:spPr/>
        <p:txBody>
          <a:bodyPr/>
          <a:lstStyle/>
          <a:p>
            <a:r>
              <a:rPr lang="en-US" dirty="0">
                <a:solidFill>
                  <a:schemeClr val="accent6">
                    <a:lumMod val="40000"/>
                    <a:lumOff val="60000"/>
                  </a:schemeClr>
                </a:solidFill>
                <a:effectLst/>
              </a:rPr>
              <a:t>Host-Based IPS</a:t>
            </a:r>
            <a:br>
              <a:rPr lang="en-US" dirty="0">
                <a:solidFill>
                  <a:schemeClr val="accent6">
                    <a:lumMod val="40000"/>
                    <a:lumOff val="60000"/>
                  </a:schemeClr>
                </a:solidFill>
                <a:effectLst/>
              </a:rPr>
            </a:br>
            <a:r>
              <a:rPr lang="en-US" dirty="0">
                <a:solidFill>
                  <a:schemeClr val="accent6">
                    <a:lumMod val="40000"/>
                    <a:lumOff val="60000"/>
                  </a:schemeClr>
                </a:solidFill>
                <a:effectLst/>
              </a:rPr>
              <a:t> (HIPS)</a:t>
            </a:r>
            <a:endParaRPr lang="en-PK" dirty="0"/>
          </a:p>
        </p:txBody>
      </p:sp>
      <p:sp>
        <p:nvSpPr>
          <p:cNvPr id="3" name="Content Placeholder 2">
            <a:extLst>
              <a:ext uri="{FF2B5EF4-FFF2-40B4-BE49-F238E27FC236}">
                <a16:creationId xmlns:a16="http://schemas.microsoft.com/office/drawing/2014/main" id="{188E5009-7C01-7306-7A53-0090A6A161CD}"/>
              </a:ext>
            </a:extLst>
          </p:cNvPr>
          <p:cNvSpPr>
            <a:spLocks noGrp="1"/>
          </p:cNvSpPr>
          <p:nvPr>
            <p:ph idx="1"/>
          </p:nvPr>
        </p:nvSpPr>
        <p:spPr>
          <a:xfrm>
            <a:off x="0" y="1600200"/>
            <a:ext cx="9180512" cy="4525963"/>
          </a:xfrm>
        </p:spPr>
        <p:txBody>
          <a:bodyPr>
            <a:normAutofit lnSpcReduction="10000"/>
          </a:bodyPr>
          <a:lstStyle/>
          <a:p>
            <a:pPr algn="l"/>
            <a:r>
              <a:rPr lang="en-US" sz="1800" b="0" i="0" u="none" strike="noStrike" baseline="0" dirty="0">
                <a:solidFill>
                  <a:schemeClr val="tx1"/>
                </a:solidFill>
                <a:latin typeface="TimesTenLTStd-Roman"/>
              </a:rPr>
              <a:t>[ROBB06a] lists the following as areas for which a HIPS typically offers desktop protection:</a:t>
            </a:r>
          </a:p>
          <a:p>
            <a:pPr algn="just"/>
            <a:endParaRPr lang="en-US" sz="1800" b="1" i="0" u="none" strike="noStrike" baseline="0" dirty="0">
              <a:solidFill>
                <a:schemeClr val="tx1"/>
              </a:solidFill>
              <a:latin typeface="TimesTenLTStd-Bold"/>
            </a:endParaRPr>
          </a:p>
          <a:p>
            <a:pPr algn="just"/>
            <a:r>
              <a:rPr lang="en-US" sz="1800" b="1" i="0" u="none" strike="noStrike" baseline="0" dirty="0">
                <a:solidFill>
                  <a:schemeClr val="tx1"/>
                </a:solidFill>
                <a:latin typeface="TimesTenLTStd-Bold"/>
              </a:rPr>
              <a:t>System calls: </a:t>
            </a:r>
            <a:r>
              <a:rPr lang="en-US" sz="1700" b="0" i="0" u="none" strike="noStrike" baseline="0" dirty="0">
                <a:solidFill>
                  <a:schemeClr val="tx1"/>
                </a:solidFill>
                <a:latin typeface="TimesTenLTStd-Roman"/>
              </a:rPr>
              <a:t>The kernel controls access to system resources such as memory, I/O devices, and processor. To use these resources, user applications invoke system calls to the kernel. Any exploit code will execute at least one system call. The HIPS can be configured to examine each system call for malicious characteristics.</a:t>
            </a:r>
          </a:p>
          <a:p>
            <a:pPr algn="just"/>
            <a:endParaRPr lang="en-US" sz="1100" b="0" i="0" u="none" strike="noStrike" baseline="0" dirty="0">
              <a:solidFill>
                <a:schemeClr val="tx1"/>
              </a:solidFill>
              <a:latin typeface="TimesTenLTStd-Roman"/>
            </a:endParaRPr>
          </a:p>
          <a:p>
            <a:pPr algn="just"/>
            <a:r>
              <a:rPr lang="en-US" sz="1800" b="1" i="0" u="none" strike="noStrike" baseline="0" dirty="0">
                <a:solidFill>
                  <a:schemeClr val="tx1"/>
                </a:solidFill>
                <a:latin typeface="TimesTenLTStd-Bold"/>
              </a:rPr>
              <a:t>File system access: </a:t>
            </a:r>
            <a:r>
              <a:rPr lang="en-US" sz="1700" b="0" i="0" u="none" strike="noStrike" baseline="0" dirty="0">
                <a:solidFill>
                  <a:schemeClr val="tx1"/>
                </a:solidFill>
                <a:latin typeface="TimesTenLTStd-Roman"/>
              </a:rPr>
              <a:t>The HIPS can ensure that file access system calls are not malicious and meet established policy.</a:t>
            </a:r>
          </a:p>
          <a:p>
            <a:pPr algn="just"/>
            <a:endParaRPr lang="en-US" sz="1100" b="0" i="0" u="none" strike="noStrike" baseline="0" dirty="0">
              <a:solidFill>
                <a:schemeClr val="tx1"/>
              </a:solidFill>
              <a:latin typeface="TimesTenLTStd-Roman"/>
            </a:endParaRPr>
          </a:p>
          <a:p>
            <a:pPr algn="just"/>
            <a:r>
              <a:rPr lang="en-US" sz="1800" b="1" i="0" u="none" strike="noStrike" baseline="0" dirty="0">
                <a:solidFill>
                  <a:schemeClr val="tx1"/>
                </a:solidFill>
                <a:latin typeface="TimesTenLTStd-Bold"/>
              </a:rPr>
              <a:t>System registry settings: </a:t>
            </a:r>
            <a:r>
              <a:rPr lang="en-US" sz="1700" b="0" i="0" u="none" strike="noStrike" baseline="0" dirty="0">
                <a:solidFill>
                  <a:schemeClr val="tx1"/>
                </a:solidFill>
                <a:latin typeface="TimesTenLTStd-Roman"/>
              </a:rPr>
              <a:t>The registry maintains persistent configuration information about programs and is often maliciously modified to extend the life of an exploit. The HIPS can ensure that the system registry maintains its integrity.</a:t>
            </a:r>
          </a:p>
          <a:p>
            <a:pPr algn="just"/>
            <a:endParaRPr lang="en-US" sz="1100" b="0" i="0" u="none" strike="noStrike" baseline="0" dirty="0">
              <a:solidFill>
                <a:schemeClr val="tx1"/>
              </a:solidFill>
              <a:latin typeface="TimesTenLTStd-Roman"/>
            </a:endParaRPr>
          </a:p>
          <a:p>
            <a:pPr algn="just"/>
            <a:r>
              <a:rPr lang="en-US" sz="1800" b="1" i="0" u="none" strike="noStrike" baseline="0" dirty="0">
                <a:solidFill>
                  <a:schemeClr val="tx1"/>
                </a:solidFill>
                <a:latin typeface="TimesTenLTStd-Bold"/>
              </a:rPr>
              <a:t>Host input/output: </a:t>
            </a:r>
            <a:r>
              <a:rPr lang="en-US" sz="1700" b="0" i="0" u="none" strike="noStrike" baseline="0" dirty="0">
                <a:solidFill>
                  <a:schemeClr val="tx1"/>
                </a:solidFill>
                <a:latin typeface="TimesTenLTStd-Roman"/>
              </a:rPr>
              <a:t>I/O communications, whether local or network-based, can propagate exploit code and malware. The HIPS can examine and enforce proper client interaction with the network and its interaction with other devices.</a:t>
            </a:r>
            <a:endParaRPr lang="en-PK" sz="1700" dirty="0">
              <a:solidFill>
                <a:schemeClr val="tx1"/>
              </a:solidFill>
            </a:endParaRPr>
          </a:p>
        </p:txBody>
      </p:sp>
    </p:spTree>
    <p:extLst>
      <p:ext uri="{BB962C8B-B14F-4D97-AF65-F5344CB8AC3E}">
        <p14:creationId xmlns:p14="http://schemas.microsoft.com/office/powerpoint/2010/main" val="3153165922"/>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228600"/>
            <a:ext cx="9144000" cy="1353344"/>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rPr>
              <a:t>The Role of HIPS</a:t>
            </a:r>
          </a:p>
        </p:txBody>
      </p:sp>
      <p:sp>
        <p:nvSpPr>
          <p:cNvPr id="245763" name="Rectangle 3"/>
          <p:cNvSpPr>
            <a:spLocks noGrp="1" noChangeArrowheads="1"/>
          </p:cNvSpPr>
          <p:nvPr>
            <p:ph idx="1"/>
          </p:nvPr>
        </p:nvSpPr>
        <p:spPr>
          <a:xfrm>
            <a:off x="457200" y="1412776"/>
            <a:ext cx="8686800" cy="5400600"/>
          </a:xfrm>
        </p:spPr>
        <p:txBody>
          <a:bodyPr wrap="square" numCol="1" anchor="t" anchorCtr="0" compatLnSpc="1">
            <a:prstTxWarp prst="textNoShape">
              <a:avLst/>
            </a:prstTxWarp>
            <a:normAutofit/>
          </a:bodyPr>
          <a:lstStyle/>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Many industry observers see the enterprise endpoint, including desktop and laptop systems, as now the main target for hackers and criminals</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Thus security vendors are focusing more on developing endpoint security products</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Traditionally, endpoint security has been provided by a collection of distinct products, such as antivirus, antispyware, </a:t>
            </a:r>
            <a:r>
              <a:rPr lang="en-US" sz="1900" dirty="0" err="1">
                <a:effectLst>
                  <a:outerShdw blurRad="38100" dist="38100" dir="2700000" algn="tl">
                    <a:srgbClr val="0064E2"/>
                  </a:outerShdw>
                </a:effectLst>
                <a:latin typeface="+mn-lt"/>
                <a:ea typeface="ＭＳ Ｐゴシック" pitchFamily="-110" charset="-128"/>
              </a:rPr>
              <a:t>antispam</a:t>
            </a:r>
            <a:r>
              <a:rPr lang="en-US" sz="1900" dirty="0">
                <a:effectLst>
                  <a:outerShdw blurRad="38100" dist="38100" dir="2700000" algn="tl">
                    <a:srgbClr val="0064E2"/>
                  </a:outerShdw>
                </a:effectLst>
                <a:latin typeface="+mn-lt"/>
                <a:ea typeface="ＭＳ Ｐゴシック" pitchFamily="-110" charset="-128"/>
              </a:rPr>
              <a:t>, and personal firewalls</a:t>
            </a:r>
          </a:p>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Approach is an effort to provide an integrated, single-product suite of functions</a:t>
            </a:r>
          </a:p>
          <a:p>
            <a:pPr lvl="2">
              <a:lnSpc>
                <a:spcPct val="90000"/>
              </a:lnSpc>
              <a:spcBef>
                <a:spcPct val="0"/>
              </a:spcBef>
              <a:spcAft>
                <a:spcPts val="600"/>
              </a:spcAft>
              <a:buClr>
                <a:schemeClr val="accent6">
                  <a:lumMod val="60000"/>
                  <a:lumOff val="40000"/>
                </a:schemeClr>
              </a:buClr>
              <a:buSzPct val="140000"/>
            </a:pPr>
            <a:r>
              <a:rPr lang="en-US" sz="1900" dirty="0">
                <a:effectLst>
                  <a:outerShdw blurRad="38100" dist="38100" dir="2700000" algn="tl">
                    <a:srgbClr val="0064E2"/>
                  </a:outerShdw>
                </a:effectLst>
                <a:latin typeface="+mn-lt"/>
                <a:ea typeface="ＭＳ Ｐゴシック" pitchFamily="-110" charset="-128"/>
              </a:rPr>
              <a:t>Advantages of the integrated HIPS approach are that the various tools work closely together, threat prevention is more comprehensive, and management is easier</a:t>
            </a:r>
          </a:p>
          <a:p>
            <a:pPr eaLnBrk="1" hangingPunct="1">
              <a:lnSpc>
                <a:spcPct val="90000"/>
              </a:lnSpc>
              <a:buClr>
                <a:schemeClr val="accent6">
                  <a:lumMod val="60000"/>
                  <a:lumOff val="40000"/>
                </a:schemeClr>
              </a:buClr>
              <a:buSzPct val="140000"/>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A prudent approach is to use HIPS as one element in a defense-in-depth strategy that involves network-level devices, such as either firewalls or network-based IPSs</a:t>
            </a:r>
            <a:endParaRPr lang="en-US" sz="1900" dirty="0">
              <a:effectLst>
                <a:outerShdw blurRad="38100" dist="38100" dir="2700000" algn="tl">
                  <a:srgbClr val="0064E2"/>
                </a:outerShdw>
              </a:effectLst>
              <a:latin typeface="+mn-lt"/>
              <a:ea typeface="ＭＳ Ｐゴシック" pitchFamily="-110" charset="-128"/>
            </a:endParaRPr>
          </a:p>
        </p:txBody>
      </p:sp>
      <p:sp>
        <p:nvSpPr>
          <p:cNvPr id="5" name="TextBox 4"/>
          <p:cNvSpPr txBox="1"/>
          <p:nvPr/>
        </p:nvSpPr>
        <p:spPr>
          <a:xfrm>
            <a:off x="2028988" y="851925"/>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2253635"/>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0" y="0"/>
            <a:ext cx="9144000" cy="1524000"/>
          </a:xfrm>
        </p:spPr>
        <p:txBody>
          <a:bodyPr wrap="square" numCol="1" anchorCtr="0" compatLnSpc="1">
            <a:prstTxWarp prst="textNoShape">
              <a:avLst/>
            </a:prstTxWarp>
          </a:bodyPr>
          <a:lstStyle/>
          <a:p>
            <a:pPr eaLnBrk="1" hangingPunct="1">
              <a:defRPr/>
            </a:pPr>
            <a:r>
              <a:rPr lang="en-US" sz="4300" dirty="0">
                <a:solidFill>
                  <a:schemeClr val="accent6">
                    <a:lumMod val="40000"/>
                    <a:lumOff val="60000"/>
                  </a:schemeClr>
                </a:solidFill>
                <a:effectLst/>
              </a:rPr>
              <a:t>Network-Based IPS</a:t>
            </a:r>
            <a:br>
              <a:rPr lang="en-US" sz="4300" dirty="0">
                <a:solidFill>
                  <a:schemeClr val="accent6">
                    <a:lumMod val="40000"/>
                    <a:lumOff val="60000"/>
                  </a:schemeClr>
                </a:solidFill>
                <a:effectLst/>
              </a:rPr>
            </a:br>
            <a:r>
              <a:rPr lang="en-US" sz="4300" dirty="0">
                <a:solidFill>
                  <a:schemeClr val="accent6">
                    <a:lumMod val="40000"/>
                    <a:lumOff val="60000"/>
                  </a:schemeClr>
                </a:solidFill>
                <a:effectLst/>
              </a:rPr>
              <a:t> (NIPS)</a:t>
            </a:r>
          </a:p>
        </p:txBody>
      </p:sp>
      <p:sp>
        <p:nvSpPr>
          <p:cNvPr id="247811" name="Rectangle 3"/>
          <p:cNvSpPr>
            <a:spLocks noGrp="1" noChangeArrowheads="1"/>
          </p:cNvSpPr>
          <p:nvPr>
            <p:ph idx="1"/>
          </p:nvPr>
        </p:nvSpPr>
        <p:spPr>
          <a:xfrm>
            <a:off x="457200" y="1752600"/>
            <a:ext cx="8229600" cy="2667000"/>
          </a:xfrm>
        </p:spPr>
        <p:txBody>
          <a:bodyPr wrap="square" numCol="1" anchor="t" anchorCtr="0" compatLnSpc="1">
            <a:prstTxWarp prst="textNoShape">
              <a:avLst/>
            </a:prstTxWarp>
            <a:normAutofit lnSpcReduction="10000"/>
          </a:bodyPr>
          <a:lstStyle/>
          <a:p>
            <a:pPr eaLnBrk="1" hangingPunct="1">
              <a:lnSpc>
                <a:spcPct val="9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rPr>
              <a:t>Inline NIDS with the authority to modify or discard packets and tear down TCP connections</a:t>
            </a:r>
          </a:p>
          <a:p>
            <a:pPr eaLnBrk="1" hangingPunct="1">
              <a:lnSpc>
                <a:spcPct val="9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rPr>
              <a:t>Makes use of signature/heuristic detection and anomaly detection</a:t>
            </a:r>
          </a:p>
          <a:p>
            <a:pPr eaLnBrk="1" hangingPunct="1">
              <a:lnSpc>
                <a:spcPct val="9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rPr>
              <a:t>May provide flow data protection</a:t>
            </a:r>
          </a:p>
          <a:p>
            <a:pPr lvl="1">
              <a:lnSpc>
                <a:spcPct val="90000"/>
              </a:lnSpc>
              <a:buClr>
                <a:schemeClr val="accent6">
                  <a:lumMod val="60000"/>
                  <a:lumOff val="40000"/>
                </a:schemeClr>
              </a:buClr>
              <a:buSzPct val="140000"/>
              <a:buFont typeface="Arial" charset="0"/>
              <a:buChar char="•"/>
              <a:defRPr/>
            </a:pPr>
            <a:r>
              <a:rPr lang="en-US" sz="2000" dirty="0">
                <a:effectLst>
                  <a:outerShdw blurRad="38100" dist="38100" dir="2700000" algn="tl">
                    <a:srgbClr val="0064E2"/>
                  </a:outerShdw>
                </a:effectLst>
                <a:latin typeface="+mn-lt"/>
              </a:rPr>
              <a:t>Requires that the application payload in a sequence of packets be reassembled</a:t>
            </a:r>
          </a:p>
          <a:p>
            <a:pPr eaLnBrk="1" hangingPunct="1">
              <a:lnSpc>
                <a:spcPct val="9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rPr>
              <a:t>Methods used to identify malicious packets:</a:t>
            </a:r>
          </a:p>
        </p:txBody>
      </p:sp>
      <p:graphicFrame>
        <p:nvGraphicFramePr>
          <p:cNvPr id="4" name="Diagram 3"/>
          <p:cNvGraphicFramePr/>
          <p:nvPr>
            <p:extLst>
              <p:ext uri="{D42A27DB-BD31-4B8C-83A1-F6EECF244321}">
                <p14:modId xmlns:p14="http://schemas.microsoft.com/office/powerpoint/2010/main" val="1015712406"/>
              </p:ext>
            </p:extLst>
          </p:nvPr>
        </p:nvGraphicFramePr>
        <p:xfrm>
          <a:off x="304800" y="3505200"/>
          <a:ext cx="84582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244CB-E63E-4B0B-38DA-0FD7C4C4C271}"/>
              </a:ext>
            </a:extLst>
          </p:cNvPr>
          <p:cNvSpPr>
            <a:spLocks noGrp="1"/>
          </p:cNvSpPr>
          <p:nvPr>
            <p:ph type="title"/>
          </p:nvPr>
        </p:nvSpPr>
        <p:spPr/>
        <p:txBody>
          <a:bodyPr/>
          <a:lstStyle/>
          <a:p>
            <a:r>
              <a:rPr lang="en-US" sz="5400" dirty="0">
                <a:solidFill>
                  <a:schemeClr val="accent6">
                    <a:lumMod val="40000"/>
                    <a:lumOff val="60000"/>
                  </a:schemeClr>
                </a:solidFill>
                <a:effectLst/>
              </a:rPr>
              <a:t>Network-Based IPS</a:t>
            </a:r>
            <a:br>
              <a:rPr lang="en-US" sz="5400" dirty="0">
                <a:solidFill>
                  <a:schemeClr val="accent6">
                    <a:lumMod val="40000"/>
                    <a:lumOff val="60000"/>
                  </a:schemeClr>
                </a:solidFill>
                <a:effectLst/>
              </a:rPr>
            </a:br>
            <a:r>
              <a:rPr lang="en-US" sz="5400" dirty="0">
                <a:solidFill>
                  <a:schemeClr val="accent6">
                    <a:lumMod val="40000"/>
                    <a:lumOff val="60000"/>
                  </a:schemeClr>
                </a:solidFill>
                <a:effectLst/>
              </a:rPr>
              <a:t> (NIPS)</a:t>
            </a:r>
            <a:endParaRPr lang="en-PK" dirty="0"/>
          </a:p>
        </p:txBody>
      </p:sp>
      <p:sp>
        <p:nvSpPr>
          <p:cNvPr id="3" name="Content Placeholder 2">
            <a:extLst>
              <a:ext uri="{FF2B5EF4-FFF2-40B4-BE49-F238E27FC236}">
                <a16:creationId xmlns:a16="http://schemas.microsoft.com/office/drawing/2014/main" id="{4141F306-D196-92E3-7AD5-A36139DB466A}"/>
              </a:ext>
            </a:extLst>
          </p:cNvPr>
          <p:cNvSpPr>
            <a:spLocks noGrp="1"/>
          </p:cNvSpPr>
          <p:nvPr>
            <p:ph idx="1"/>
          </p:nvPr>
        </p:nvSpPr>
        <p:spPr/>
        <p:txBody>
          <a:bodyPr>
            <a:normAutofit fontScale="70000" lnSpcReduction="20000"/>
          </a:bodyPr>
          <a:lstStyle/>
          <a:p>
            <a:pPr eaLnBrk="1" hangingPunct="1"/>
            <a:endParaRPr lang="en-US" dirty="0">
              <a:ea typeface="ＭＳ Ｐゴシック" pitchFamily="-110" charset="-128"/>
              <a:cs typeface="ＭＳ Ｐゴシック" pitchFamily="-110" charset="-128"/>
            </a:endParaRPr>
          </a:p>
          <a:p>
            <a:pPr algn="just" eaLnBrk="1" hangingPunct="1"/>
            <a:r>
              <a:rPr lang="en-US" dirty="0">
                <a:ea typeface="ＭＳ Ｐゴシック" pitchFamily="-110" charset="-128"/>
                <a:cs typeface="ＭＳ Ｐゴシック" pitchFamily="-110" charset="-128"/>
              </a:rPr>
              <a:t>In terms of the general methods used by a NIPS device to identify malicious packets, the following are typical:</a:t>
            </a:r>
          </a:p>
          <a:p>
            <a:pPr algn="just" eaLnBrk="1" hangingPunct="1"/>
            <a:endParaRPr lang="en-US" dirty="0">
              <a:ea typeface="ＭＳ Ｐゴシック" pitchFamily="-110" charset="-128"/>
              <a:cs typeface="ＭＳ Ｐゴシック" pitchFamily="-110" charset="-128"/>
            </a:endParaRPr>
          </a:p>
          <a:p>
            <a:pPr algn="just" eaLnBrk="1" hangingPunct="1"/>
            <a:r>
              <a:rPr lang="en-US" dirty="0">
                <a:ea typeface="ＭＳ Ｐゴシック" pitchFamily="-110" charset="-128"/>
                <a:cs typeface="ＭＳ Ｐゴシック" pitchFamily="-110" charset="-128"/>
              </a:rPr>
              <a:t> </a:t>
            </a:r>
            <a:r>
              <a:rPr lang="en-US" b="1" dirty="0">
                <a:ea typeface="ＭＳ Ｐゴシック" pitchFamily="-110" charset="-128"/>
                <a:cs typeface="ＭＳ Ｐゴシック" pitchFamily="-110" charset="-128"/>
              </a:rPr>
              <a:t>Pattern matching: </a:t>
            </a:r>
            <a:r>
              <a:rPr lang="en-US" b="0" dirty="0">
                <a:ea typeface="ＭＳ Ｐゴシック" pitchFamily="-110" charset="-128"/>
                <a:cs typeface="ＭＳ Ｐゴシック" pitchFamily="-110" charset="-128"/>
              </a:rPr>
              <a:t>Scans incoming packets for specific byte sequences (the </a:t>
            </a:r>
            <a:r>
              <a:rPr lang="en-US" dirty="0">
                <a:ea typeface="ＭＳ Ｐゴシック" pitchFamily="-110" charset="-128"/>
                <a:cs typeface="ＭＳ Ｐゴシック" pitchFamily="-110" charset="-128"/>
              </a:rPr>
              <a:t>signature) stored in a database of known attacks</a:t>
            </a:r>
          </a:p>
          <a:p>
            <a:pPr algn="just" eaLnBrk="1" hangingPunct="1"/>
            <a:endParaRPr lang="en-US" dirty="0">
              <a:ea typeface="ＭＳ Ｐゴシック" pitchFamily="-110" charset="-128"/>
              <a:cs typeface="ＭＳ Ｐゴシック" pitchFamily="-110" charset="-128"/>
            </a:endParaRPr>
          </a:p>
          <a:p>
            <a:pPr algn="just" eaLnBrk="1" hangingPunct="1"/>
            <a:r>
              <a:rPr lang="en-US" b="1" dirty="0">
                <a:ea typeface="ＭＳ Ｐゴシック" pitchFamily="-110" charset="-128"/>
                <a:cs typeface="ＭＳ Ｐゴシック" pitchFamily="-110" charset="-128"/>
              </a:rPr>
              <a:t>Stateful matching: </a:t>
            </a:r>
            <a:r>
              <a:rPr lang="en-US" b="0" dirty="0">
                <a:ea typeface="ＭＳ Ｐゴシック" pitchFamily="-110" charset="-128"/>
                <a:cs typeface="ＭＳ Ｐゴシック" pitchFamily="-110" charset="-128"/>
              </a:rPr>
              <a:t>Scans for attack signatures in the context of a traffic stream </a:t>
            </a:r>
            <a:r>
              <a:rPr lang="en-US" dirty="0">
                <a:ea typeface="ＭＳ Ｐゴシック" pitchFamily="-110" charset="-128"/>
                <a:cs typeface="ＭＳ Ｐゴシック" pitchFamily="-110" charset="-128"/>
              </a:rPr>
              <a:t>rather than individual packets</a:t>
            </a:r>
          </a:p>
          <a:p>
            <a:pPr marL="0" indent="0" algn="just" eaLnBrk="1" hangingPunct="1">
              <a:buNone/>
            </a:pPr>
            <a:endParaRPr lang="en-US" b="1" dirty="0">
              <a:ea typeface="ＭＳ Ｐゴシック" pitchFamily="-110" charset="-128"/>
              <a:cs typeface="ＭＳ Ｐゴシック" pitchFamily="-110" charset="-128"/>
            </a:endParaRPr>
          </a:p>
          <a:p>
            <a:pPr algn="just"/>
            <a:r>
              <a:rPr lang="en-US" b="1" dirty="0">
                <a:ea typeface="ＭＳ Ｐゴシック" pitchFamily="-110" charset="-128"/>
                <a:cs typeface="ＭＳ Ｐゴシック" pitchFamily="-110" charset="-128"/>
              </a:rPr>
              <a:t>Protocol anomaly: </a:t>
            </a:r>
            <a:r>
              <a:rPr lang="en-US" b="0" dirty="0">
                <a:ea typeface="ＭＳ Ｐゴシック" pitchFamily="-110" charset="-128"/>
                <a:cs typeface="ＭＳ Ｐゴシック" pitchFamily="-110" charset="-128"/>
              </a:rPr>
              <a:t>Looks for deviation from standards set forth in RFCs</a:t>
            </a:r>
          </a:p>
          <a:p>
            <a:pPr algn="just" eaLnBrk="1" hangingPunct="1"/>
            <a:endParaRPr lang="en-US" b="1" dirty="0">
              <a:ea typeface="ＭＳ Ｐゴシック" pitchFamily="-110" charset="-128"/>
              <a:cs typeface="ＭＳ Ｐゴシック" pitchFamily="-110" charset="-128"/>
            </a:endParaRPr>
          </a:p>
          <a:p>
            <a:pPr algn="just" eaLnBrk="1" hangingPunct="1"/>
            <a:r>
              <a:rPr lang="en-US" b="1" dirty="0">
                <a:ea typeface="ＭＳ Ｐゴシック" pitchFamily="-110" charset="-128"/>
                <a:cs typeface="ＭＳ Ｐゴシック" pitchFamily="-110" charset="-128"/>
              </a:rPr>
              <a:t>Traffic anomaly: </a:t>
            </a:r>
            <a:r>
              <a:rPr lang="en-US" b="0" dirty="0">
                <a:ea typeface="ＭＳ Ｐゴシック" pitchFamily="-110" charset="-128"/>
                <a:cs typeface="ＭＳ Ｐゴシック" pitchFamily="-110" charset="-128"/>
              </a:rPr>
              <a:t>Watches for unusual traffic activities, such as a flood of UDP </a:t>
            </a:r>
            <a:r>
              <a:rPr lang="en-US" dirty="0">
                <a:ea typeface="ＭＳ Ｐゴシック" pitchFamily="-110" charset="-128"/>
                <a:cs typeface="ＭＳ Ｐゴシック" pitchFamily="-110" charset="-128"/>
              </a:rPr>
              <a:t>packets or a new service appearing on the network</a:t>
            </a:r>
          </a:p>
          <a:p>
            <a:pPr algn="just" eaLnBrk="1" hangingPunct="1"/>
            <a:endParaRPr lang="en-US" dirty="0">
              <a:ea typeface="ＭＳ Ｐゴシック" pitchFamily="-110" charset="-128"/>
              <a:cs typeface="ＭＳ Ｐゴシック" pitchFamily="-110" charset="-128"/>
            </a:endParaRPr>
          </a:p>
          <a:p>
            <a:pPr algn="just" eaLnBrk="1" hangingPunct="1"/>
            <a:r>
              <a:rPr lang="en-US" b="1" dirty="0">
                <a:ea typeface="ＭＳ Ｐゴシック" pitchFamily="-110" charset="-128"/>
                <a:cs typeface="ＭＳ Ｐゴシック" pitchFamily="-110" charset="-128"/>
              </a:rPr>
              <a:t>Statistical anomaly: </a:t>
            </a:r>
            <a:r>
              <a:rPr lang="en-US" b="0" dirty="0">
                <a:ea typeface="ＭＳ Ｐゴシック" pitchFamily="-110" charset="-128"/>
                <a:cs typeface="ＭＳ Ｐゴシック" pitchFamily="-110" charset="-128"/>
              </a:rPr>
              <a:t>Develops baselines of normal traffic activity and throughput, </a:t>
            </a:r>
            <a:r>
              <a:rPr lang="en-US" dirty="0">
                <a:ea typeface="ＭＳ Ｐゴシック" pitchFamily="-110" charset="-128"/>
                <a:cs typeface="ＭＳ Ｐゴシック" pitchFamily="-110" charset="-128"/>
              </a:rPr>
              <a:t>and alerts on deviations from those baselines</a:t>
            </a:r>
            <a:endParaRPr lang="en-US" dirty="0">
              <a:latin typeface="Times New Roman" pitchFamily="-110" charset="0"/>
              <a:ea typeface="ＭＳ Ｐゴシック" pitchFamily="-110" charset="-128"/>
              <a:cs typeface="ＭＳ Ｐゴシック" pitchFamily="-110" charset="-128"/>
            </a:endParaRPr>
          </a:p>
          <a:p>
            <a:endParaRPr lang="en-PK" dirty="0"/>
          </a:p>
        </p:txBody>
      </p:sp>
    </p:spTree>
    <p:extLst>
      <p:ext uri="{BB962C8B-B14F-4D97-AF65-F5344CB8AC3E}">
        <p14:creationId xmlns:p14="http://schemas.microsoft.com/office/powerpoint/2010/main" val="4179893835"/>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AFD5C-4B44-97D1-D8EB-C6A8938F0FA1}"/>
              </a:ext>
            </a:extLst>
          </p:cNvPr>
          <p:cNvSpPr>
            <a:spLocks noGrp="1"/>
          </p:cNvSpPr>
          <p:nvPr>
            <p:ph type="title"/>
          </p:nvPr>
        </p:nvSpPr>
        <p:spPr>
          <a:xfrm>
            <a:off x="611560" y="310042"/>
            <a:ext cx="8229600" cy="763488"/>
          </a:xfrm>
        </p:spPr>
        <p:txBody>
          <a:bodyPr/>
          <a:lstStyle/>
          <a:p>
            <a:r>
              <a:rPr lang="en-US" sz="4400" b="1" i="0" u="none" strike="noStrike" baseline="0" dirty="0">
                <a:solidFill>
                  <a:schemeClr val="accent6">
                    <a:lumMod val="60000"/>
                    <a:lumOff val="40000"/>
                  </a:schemeClr>
                </a:solidFill>
                <a:effectLst>
                  <a:outerShdw blurRad="38100" dist="38100" dir="2700000" algn="tl">
                    <a:srgbClr val="000000">
                      <a:alpha val="43137"/>
                    </a:srgbClr>
                  </a:outerShdw>
                </a:effectLst>
                <a:cs typeface="Arial" panose="020B0604020202020204" pitchFamily="34" charset="0"/>
              </a:rPr>
              <a:t>Distributed or Hybrid IPS</a:t>
            </a:r>
            <a:endParaRPr lang="en-PK" sz="4400" dirty="0">
              <a:solidFill>
                <a:schemeClr val="accent6">
                  <a:lumMod val="60000"/>
                  <a:lumOff val="40000"/>
                </a:schemeClr>
              </a:solidFill>
              <a:effectLst>
                <a:outerShdw blurRad="38100" dist="38100" dir="2700000" algn="tl">
                  <a:srgbClr val="000000">
                    <a:alpha val="43137"/>
                  </a:srgbClr>
                </a:outerShdw>
              </a:effectLst>
              <a:cs typeface="Arial" panose="020B0604020202020204" pitchFamily="34" charset="0"/>
            </a:endParaRPr>
          </a:p>
        </p:txBody>
      </p:sp>
      <p:sp>
        <p:nvSpPr>
          <p:cNvPr id="3" name="Content Placeholder 2">
            <a:extLst>
              <a:ext uri="{FF2B5EF4-FFF2-40B4-BE49-F238E27FC236}">
                <a16:creationId xmlns:a16="http://schemas.microsoft.com/office/drawing/2014/main" id="{2711C749-281D-9D6F-8AE9-1A6D243A5B94}"/>
              </a:ext>
            </a:extLst>
          </p:cNvPr>
          <p:cNvSpPr>
            <a:spLocks noGrp="1"/>
          </p:cNvSpPr>
          <p:nvPr>
            <p:ph idx="1"/>
          </p:nvPr>
        </p:nvSpPr>
        <p:spPr>
          <a:xfrm>
            <a:off x="323528" y="1340768"/>
            <a:ext cx="8363272" cy="5174035"/>
          </a:xfrm>
        </p:spPr>
        <p:txBody>
          <a:bodyPr/>
          <a:lstStyle/>
          <a:p>
            <a:pPr algn="just"/>
            <a:r>
              <a:rPr lang="en-US" dirty="0"/>
              <a:t>The final category of IPS is in a distributed or hybrid approach. </a:t>
            </a:r>
          </a:p>
          <a:p>
            <a:pPr algn="just"/>
            <a:r>
              <a:rPr lang="en-US" dirty="0"/>
              <a:t>This gathers data from a large number of host and network-based sensors, relays this intelligence to a central analysis system able to correlate, and analyze the data, which can then return updated signatures and behavior patterns to enable all of the coordinated systems to respond and defend against malicious behavior.</a:t>
            </a:r>
          </a:p>
          <a:p>
            <a:pPr algn="just"/>
            <a:r>
              <a:rPr lang="en-US" dirty="0"/>
              <a:t> A number of such systems have been proposed. One of the best known is the digital immune system.</a:t>
            </a:r>
            <a:endParaRPr lang="en-PK" dirty="0"/>
          </a:p>
        </p:txBody>
      </p:sp>
    </p:spTree>
    <p:extLst>
      <p:ext uri="{BB962C8B-B14F-4D97-AF65-F5344CB8AC3E}">
        <p14:creationId xmlns:p14="http://schemas.microsoft.com/office/powerpoint/2010/main" val="1184903363"/>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0" y="0"/>
            <a:ext cx="9144000" cy="1412776"/>
          </a:xfrm>
        </p:spPr>
        <p:txBody>
          <a:bodyPr wrap="square" numCol="1" anchorCtr="0" compatLnSpc="1">
            <a:prstTxWarp prst="textNoShape">
              <a:avLst/>
            </a:prstTxWarp>
          </a:bodyPr>
          <a:lstStyle/>
          <a:p>
            <a:pPr eaLnBrk="1" hangingPunct="1">
              <a:defRPr/>
            </a:pPr>
            <a:r>
              <a:rPr lang="en-US" sz="4300" dirty="0">
                <a:solidFill>
                  <a:schemeClr val="accent6">
                    <a:lumMod val="40000"/>
                    <a:lumOff val="60000"/>
                  </a:schemeClr>
                </a:solidFill>
                <a:effectLst/>
              </a:rPr>
              <a:t>Digital Immune System</a:t>
            </a:r>
          </a:p>
        </p:txBody>
      </p:sp>
      <p:sp>
        <p:nvSpPr>
          <p:cNvPr id="2" name="Content Placeholder 1"/>
          <p:cNvSpPr>
            <a:spLocks noGrp="1"/>
          </p:cNvSpPr>
          <p:nvPr>
            <p:ph idx="1"/>
          </p:nvPr>
        </p:nvSpPr>
        <p:spPr>
          <a:xfrm>
            <a:off x="395536" y="1988840"/>
            <a:ext cx="8229600" cy="4525963"/>
          </a:xfrm>
        </p:spPr>
        <p:txBody>
          <a:bodyPr/>
          <a:lstStyle/>
          <a:p>
            <a:pPr>
              <a:spcBef>
                <a:spcPts val="1176"/>
              </a:spcBef>
              <a:buClr>
                <a:schemeClr val="accent6">
                  <a:lumMod val="60000"/>
                  <a:lumOff val="40000"/>
                </a:schemeClr>
              </a:buClr>
              <a:buSzPct val="140000"/>
            </a:pPr>
            <a:r>
              <a:rPr lang="en-US" dirty="0">
                <a:latin typeface="+mn-lt"/>
              </a:rPr>
              <a:t>Comprehensive defense against malicious behavior caused by malware</a:t>
            </a:r>
          </a:p>
          <a:p>
            <a:pPr>
              <a:spcBef>
                <a:spcPts val="1176"/>
              </a:spcBef>
              <a:buClr>
                <a:schemeClr val="accent6">
                  <a:lumMod val="60000"/>
                  <a:lumOff val="40000"/>
                </a:schemeClr>
              </a:buClr>
              <a:buSzPct val="140000"/>
            </a:pPr>
            <a:r>
              <a:rPr lang="en-US" dirty="0">
                <a:latin typeface="+mn-lt"/>
              </a:rPr>
              <a:t>Developed by IBM and refined by Symantec</a:t>
            </a:r>
          </a:p>
          <a:p>
            <a:pPr>
              <a:spcBef>
                <a:spcPts val="1176"/>
              </a:spcBef>
              <a:buClr>
                <a:schemeClr val="accent6">
                  <a:lumMod val="60000"/>
                  <a:lumOff val="40000"/>
                </a:schemeClr>
              </a:buClr>
              <a:buSzPct val="140000"/>
            </a:pPr>
            <a:r>
              <a:rPr lang="en-US" dirty="0">
                <a:latin typeface="+mn-lt"/>
              </a:rPr>
              <a:t>Motivation for this development includes the rising threat of Internet-based malware, the increasing speed of its propagation provided by the Internet, and the need to acquire a global view of the situation</a:t>
            </a:r>
          </a:p>
          <a:p>
            <a:pPr>
              <a:spcBef>
                <a:spcPts val="1176"/>
              </a:spcBef>
              <a:buClr>
                <a:schemeClr val="accent6">
                  <a:lumMod val="60000"/>
                  <a:lumOff val="40000"/>
                </a:schemeClr>
              </a:buClr>
              <a:buSzPct val="140000"/>
            </a:pPr>
            <a:r>
              <a:rPr lang="en-US" dirty="0">
                <a:latin typeface="+mn-lt"/>
              </a:rPr>
              <a:t>Success depends on the ability of the malware analysis system to detect new and innovative malware strains</a:t>
            </a:r>
          </a:p>
        </p:txBody>
      </p:sp>
    </p:spTree>
    <p:extLst>
      <p:ext uri="{BB962C8B-B14F-4D97-AF65-F5344CB8AC3E}">
        <p14:creationId xmlns:p14="http://schemas.microsoft.com/office/powerpoint/2010/main" val="3104578843"/>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8500" b="19550"/>
          <a:stretch/>
        </p:blipFill>
        <p:spPr>
          <a:xfrm>
            <a:off x="839863" y="404663"/>
            <a:ext cx="7476553" cy="5993913"/>
          </a:xfrm>
          <a:prstGeom prst="rect">
            <a:avLst/>
          </a:prstGeom>
          <a:solidFill>
            <a:schemeClr val="tx1"/>
          </a:solidFill>
        </p:spPr>
      </p:pic>
      <p:sp>
        <p:nvSpPr>
          <p:cNvPr id="3" name="TextBox 2"/>
          <p:cNvSpPr txBox="1"/>
          <p:nvPr/>
        </p:nvSpPr>
        <p:spPr>
          <a:xfrm>
            <a:off x="1187624" y="5589240"/>
            <a:ext cx="6840760" cy="615553"/>
          </a:xfrm>
          <a:prstGeom prst="rect">
            <a:avLst/>
          </a:prstGeom>
          <a:solidFill>
            <a:schemeClr val="tx1"/>
          </a:solidFill>
        </p:spPr>
        <p:txBody>
          <a:bodyPr wrap="square" rtlCol="0">
            <a:spAutoFit/>
          </a:bodyPr>
          <a:lstStyle/>
          <a:p>
            <a:r>
              <a:rPr lang="en-US" sz="1600" b="1" dirty="0">
                <a:solidFill>
                  <a:schemeClr val="bg1"/>
                </a:solidFill>
                <a:latin typeface="+mn-lt"/>
              </a:rPr>
              <a:t>Figure 9.5 Placement of Malware Monitors (adapted from [SIDI05])</a:t>
            </a:r>
          </a:p>
          <a:p>
            <a:endParaRPr lang="en-US" dirty="0">
              <a:solidFill>
                <a:schemeClr val="bg1"/>
              </a:solidFill>
            </a:endParaRPr>
          </a:p>
        </p:txBody>
      </p:sp>
    </p:spTree>
    <p:extLst>
      <p:ext uri="{BB962C8B-B14F-4D97-AF65-F5344CB8AC3E}">
        <p14:creationId xmlns:p14="http://schemas.microsoft.com/office/powerpoint/2010/main" val="1027279914"/>
      </p:ext>
    </p:extLst>
  </p:cSld>
  <p:clrMapOvr>
    <a:masterClrMapping/>
  </p:clrMapOvr>
  <p:transition spd="slow">
    <p:circl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42CD44-C711-E092-B793-6DC1B89C70F0}"/>
              </a:ext>
            </a:extLst>
          </p:cNvPr>
          <p:cNvSpPr>
            <a:spLocks noGrp="1"/>
          </p:cNvSpPr>
          <p:nvPr>
            <p:ph idx="1"/>
          </p:nvPr>
        </p:nvSpPr>
        <p:spPr>
          <a:xfrm>
            <a:off x="251520" y="1052736"/>
            <a:ext cx="8517632" cy="4752528"/>
          </a:xfrm>
        </p:spPr>
        <p:txBody>
          <a:bodyPr>
            <a:normAutofit fontScale="70000" lnSpcReduction="20000"/>
          </a:bodyPr>
          <a:lstStyle/>
          <a:p>
            <a:pPr marL="0" indent="0" algn="just">
              <a:buNone/>
            </a:pPr>
            <a:r>
              <a:rPr lang="en-US" sz="2400" b="0" i="0" u="none" strike="noStrike" kern="1200" baseline="0" dirty="0">
                <a:solidFill>
                  <a:schemeClr val="tx1"/>
                </a:solidFill>
                <a:latin typeface="Arial" pitchFamily="-110" charset="0"/>
                <a:ea typeface="ＭＳ Ｐゴシック" pitchFamily="-1" charset="-128"/>
                <a:cs typeface="ＭＳ Ｐゴシック" pitchFamily="-1" charset="-128"/>
              </a:rPr>
              <a:t>Figure 9.5 shows an example of a hybrid architecture designed originally to detect worms [SIDI05]. The system works as follows (numbers in figure refer to numbers in the following list):</a:t>
            </a:r>
          </a:p>
          <a:p>
            <a:pPr algn="just"/>
            <a:endParaRPr lang="en-US" sz="2400" b="0" i="0" u="none" strike="noStrike" kern="1200" baseline="0" dirty="0">
              <a:solidFill>
                <a:schemeClr val="tx1"/>
              </a:solidFill>
              <a:latin typeface="Arial" pitchFamily="-110" charset="0"/>
              <a:ea typeface="ＭＳ Ｐゴシック" pitchFamily="-1" charset="-128"/>
              <a:cs typeface="ＭＳ Ｐゴシック" pitchFamily="-1" charset="-128"/>
            </a:endParaRPr>
          </a:p>
          <a:p>
            <a:pPr marL="457200" indent="-457200" algn="just">
              <a:buFont typeface="+mj-lt"/>
              <a:buAutoNum type="arabicPeriod"/>
            </a:pPr>
            <a:r>
              <a:rPr lang="en-US" sz="2400" b="0" i="0" u="none" strike="noStrike" kern="1200" baseline="0" dirty="0">
                <a:solidFill>
                  <a:schemeClr val="tx1"/>
                </a:solidFill>
                <a:latin typeface="Arial" pitchFamily="-110" charset="0"/>
                <a:ea typeface="ＭＳ Ｐゴシック" pitchFamily="-1" charset="-128"/>
                <a:cs typeface="ＭＳ Ｐゴシック" pitchFamily="-1" charset="-128"/>
              </a:rPr>
              <a:t>Sensors deployed at various network and host locations detect potential malware scanning, infection or execution. The sensor logic can also be incorporated in IDS sensors.</a:t>
            </a:r>
          </a:p>
          <a:p>
            <a:pPr marL="457200" indent="-457200" algn="just">
              <a:buFont typeface="+mj-lt"/>
              <a:buAutoNum type="arabicPeriod"/>
            </a:pPr>
            <a:r>
              <a:rPr lang="en-US" sz="2400" b="0" i="0" u="none" strike="noStrike" kern="1200" baseline="0" dirty="0">
                <a:solidFill>
                  <a:schemeClr val="tx1"/>
                </a:solidFill>
                <a:latin typeface="Arial" pitchFamily="-110" charset="0"/>
                <a:ea typeface="ＭＳ Ｐゴシック" pitchFamily="-1" charset="-128"/>
                <a:cs typeface="ＭＳ Ｐゴシック" pitchFamily="-1" charset="-128"/>
              </a:rPr>
              <a:t> The sensors send alerts and copies of detected malware to a central server, which correlates and analyzes this information. The correlation server determines the likelihood that malware is being observed and its key characteristics.</a:t>
            </a:r>
          </a:p>
          <a:p>
            <a:pPr marL="457200" indent="-457200" algn="just">
              <a:buFont typeface="+mj-lt"/>
              <a:buAutoNum type="arabicPeriod"/>
            </a:pPr>
            <a:r>
              <a:rPr lang="en-US" sz="2400" b="0" i="0" u="none" strike="noStrike" kern="1200" baseline="0" dirty="0">
                <a:solidFill>
                  <a:schemeClr val="tx1"/>
                </a:solidFill>
                <a:latin typeface="Arial" pitchFamily="-110" charset="0"/>
                <a:ea typeface="ＭＳ Ｐゴシック" pitchFamily="-1" charset="-128"/>
                <a:cs typeface="ＭＳ Ｐゴシック" pitchFamily="-1" charset="-128"/>
              </a:rPr>
              <a:t>The server forwards its information to a protected environment, where the potential malware may be sandboxed for analysis and testing.</a:t>
            </a:r>
          </a:p>
          <a:p>
            <a:pPr marL="457200" indent="-457200" algn="just">
              <a:buFont typeface="+mj-lt"/>
              <a:buAutoNum type="arabicPeriod"/>
            </a:pPr>
            <a:r>
              <a:rPr lang="en-US" sz="2400" b="0" i="0" u="none" strike="noStrike" kern="1200" baseline="0" dirty="0">
                <a:solidFill>
                  <a:schemeClr val="tx1"/>
                </a:solidFill>
                <a:latin typeface="Arial" pitchFamily="-110" charset="0"/>
                <a:ea typeface="ＭＳ Ｐゴシック" pitchFamily="-1" charset="-128"/>
                <a:cs typeface="ＭＳ Ｐゴシック" pitchFamily="-1" charset="-128"/>
              </a:rPr>
              <a:t>The protected system tests the suspicious software against an appropriately instrumented version of the targeted application to identify the vulnerability.</a:t>
            </a:r>
          </a:p>
          <a:p>
            <a:pPr marL="457200" indent="-457200" algn="just">
              <a:buFont typeface="+mj-lt"/>
              <a:buAutoNum type="arabicPeriod"/>
            </a:pPr>
            <a:r>
              <a:rPr lang="en-US" sz="2400" b="0" i="0" u="none" strike="noStrike" kern="1200" baseline="0" dirty="0">
                <a:solidFill>
                  <a:schemeClr val="tx1"/>
                </a:solidFill>
                <a:latin typeface="Arial" pitchFamily="-110" charset="0"/>
                <a:ea typeface="ＭＳ Ｐゴシック" pitchFamily="-1" charset="-128"/>
                <a:cs typeface="ＭＳ Ｐゴシック" pitchFamily="-1" charset="-128"/>
              </a:rPr>
              <a:t>The protected system generates one or more software patches and tests these.</a:t>
            </a:r>
          </a:p>
          <a:p>
            <a:pPr marL="457200" indent="-457200" algn="just">
              <a:buFont typeface="+mj-lt"/>
              <a:buAutoNum type="arabicPeriod"/>
            </a:pPr>
            <a:r>
              <a:rPr lang="en-US" sz="2400" b="0" i="0" u="none" strike="noStrike" kern="1200" baseline="0" dirty="0">
                <a:solidFill>
                  <a:schemeClr val="tx1"/>
                </a:solidFill>
                <a:latin typeface="Arial" pitchFamily="-110" charset="0"/>
                <a:ea typeface="ＭＳ Ｐゴシック" pitchFamily="-1" charset="-128"/>
                <a:cs typeface="ＭＳ Ｐゴシック" pitchFamily="-1" charset="-128"/>
              </a:rPr>
              <a:t>If the patch is not susceptible to the infection and does not compromise the application’s functionality, the system sends the patch to the application host to update the targeted application.</a:t>
            </a:r>
            <a:endParaRPr lang="en-US" dirty="0"/>
          </a:p>
          <a:p>
            <a:endParaRPr lang="en-PK" dirty="0"/>
          </a:p>
        </p:txBody>
      </p:sp>
    </p:spTree>
    <p:extLst>
      <p:ext uri="{BB962C8B-B14F-4D97-AF65-F5344CB8AC3E}">
        <p14:creationId xmlns:p14="http://schemas.microsoft.com/office/powerpoint/2010/main" val="817833133"/>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600200"/>
          </a:xfrm>
        </p:spPr>
        <p:txBody>
          <a:bodyPr/>
          <a:lstStyle/>
          <a:p>
            <a:pPr eaLnBrk="1" fontAlgn="auto" hangingPunct="1">
              <a:spcAft>
                <a:spcPts val="0"/>
              </a:spcAft>
              <a:defRPr/>
            </a:pPr>
            <a:r>
              <a:rPr lang="en-US" dirty="0">
                <a:solidFill>
                  <a:schemeClr val="accent6">
                    <a:lumMod val="40000"/>
                    <a:lumOff val="60000"/>
                  </a:schemeClr>
                </a:solidFill>
                <a:ea typeface="+mj-ea"/>
                <a:cs typeface="+mj-cs"/>
              </a:rPr>
              <a:t>Snort Inline</a:t>
            </a:r>
          </a:p>
        </p:txBody>
      </p:sp>
      <p:sp>
        <p:nvSpPr>
          <p:cNvPr id="3" name="Content Placeholder 2"/>
          <p:cNvSpPr>
            <a:spLocks noGrp="1"/>
          </p:cNvSpPr>
          <p:nvPr>
            <p:ph sz="half" idx="2"/>
          </p:nvPr>
        </p:nvSpPr>
        <p:spPr>
          <a:xfrm>
            <a:off x="228600" y="2057400"/>
            <a:ext cx="3932238" cy="4419600"/>
          </a:xfrm>
        </p:spPr>
        <p:txBody>
          <a:bodyPr>
            <a:normAutofit fontScale="92500" lnSpcReduction="10000"/>
          </a:bodyPr>
          <a:lstStyle/>
          <a:p>
            <a:pPr eaLnBrk="1" fontAlgn="auto" hangingPunct="1">
              <a:spcAft>
                <a:spcPts val="0"/>
              </a:spcAft>
              <a:buClr>
                <a:schemeClr val="accent6">
                  <a:lumMod val="60000"/>
                  <a:lumOff val="40000"/>
                </a:schemeClr>
              </a:buClr>
              <a:buSzPct val="140000"/>
              <a:buFont typeface="Arial" charset="0"/>
              <a:buChar char="•"/>
              <a:defRPr/>
            </a:pPr>
            <a:r>
              <a:rPr lang="en-US" sz="2378" dirty="0">
                <a:latin typeface="+mn-lt"/>
              </a:rPr>
              <a:t>Enables Snort to function as an intrusion prevention system</a:t>
            </a:r>
          </a:p>
          <a:p>
            <a:pPr marL="342900" lvl="2" indent="-342900" eaLnBrk="1" fontAlgn="auto" hangingPunct="1">
              <a:spcBef>
                <a:spcPts val="2000"/>
              </a:spcBef>
              <a:spcAft>
                <a:spcPts val="900"/>
              </a:spcAft>
              <a:buClr>
                <a:schemeClr val="accent6">
                  <a:lumMod val="60000"/>
                  <a:lumOff val="40000"/>
                </a:schemeClr>
              </a:buClr>
              <a:buSzPct val="140000"/>
              <a:buFont typeface="Arial" charset="0"/>
              <a:buChar char="•"/>
              <a:defRPr/>
            </a:pPr>
            <a:r>
              <a:rPr lang="en-US" sz="2378" dirty="0">
                <a:latin typeface="+mn-lt"/>
              </a:rPr>
              <a:t>Includes a replace option which allows the Snort user to modify packets rather than drop them</a:t>
            </a:r>
          </a:p>
          <a:p>
            <a:pPr lvl="2" eaLnBrk="1" fontAlgn="auto" hangingPunct="1">
              <a:spcAft>
                <a:spcPts val="900"/>
              </a:spcAft>
              <a:buClr>
                <a:schemeClr val="accent6">
                  <a:lumMod val="60000"/>
                  <a:lumOff val="40000"/>
                </a:schemeClr>
              </a:buClr>
              <a:buSzPct val="140000"/>
              <a:buFont typeface="Arial" charset="0"/>
              <a:buChar char="•"/>
              <a:defRPr/>
            </a:pPr>
            <a:r>
              <a:rPr lang="en-US" sz="2054" dirty="0">
                <a:latin typeface="+mn-lt"/>
              </a:rPr>
              <a:t>Useful for a honeypot implementation</a:t>
            </a:r>
          </a:p>
          <a:p>
            <a:pPr lvl="2" eaLnBrk="1" fontAlgn="auto" hangingPunct="1">
              <a:spcAft>
                <a:spcPts val="0"/>
              </a:spcAft>
              <a:buClr>
                <a:schemeClr val="accent6">
                  <a:lumMod val="60000"/>
                  <a:lumOff val="40000"/>
                </a:schemeClr>
              </a:buClr>
              <a:buSzPct val="140000"/>
              <a:buFont typeface="Arial" charset="0"/>
              <a:buChar char="•"/>
              <a:defRPr/>
            </a:pPr>
            <a:r>
              <a:rPr lang="en-US" sz="2054" dirty="0">
                <a:latin typeface="+mn-lt"/>
              </a:rPr>
              <a:t>Attackers see the failure but cannot figure out why it occurred</a:t>
            </a:r>
          </a:p>
          <a:p>
            <a:pPr lvl="4" eaLnBrk="1" fontAlgn="auto" hangingPunct="1">
              <a:spcAft>
                <a:spcPts val="0"/>
              </a:spcAft>
              <a:buFont typeface="Wingdings" pitchFamily="2" charset="2"/>
              <a:buChar char=""/>
              <a:defRPr/>
            </a:pPr>
            <a:endParaRPr lang="en-US" dirty="0">
              <a:ea typeface="+mn-ea"/>
            </a:endParaRPr>
          </a:p>
        </p:txBody>
      </p:sp>
      <p:graphicFrame>
        <p:nvGraphicFramePr>
          <p:cNvPr id="5" name="Content Placeholder 4"/>
          <p:cNvGraphicFramePr>
            <a:graphicFrameLocks noGrp="1"/>
          </p:cNvGraphicFramePr>
          <p:nvPr>
            <p:ph sz="quarter" idx="13"/>
            <p:extLst>
              <p:ext uri="{D42A27DB-BD31-4B8C-83A1-F6EECF244321}">
                <p14:modId xmlns:p14="http://schemas.microsoft.com/office/powerpoint/2010/main" val="607046022"/>
              </p:ext>
            </p:extLst>
          </p:nvPr>
        </p:nvGraphicFramePr>
        <p:xfrm>
          <a:off x="4419600" y="1371600"/>
          <a:ext cx="4419600" cy="48942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57200" y="0"/>
            <a:ext cx="8229600" cy="1196752"/>
          </a:xfrm>
        </p:spPr>
        <p:txBody>
          <a:bodyPr/>
          <a:lstStyle/>
          <a:p>
            <a:pPr eaLnBrk="1" fontAlgn="auto" hangingPunct="1">
              <a:spcAft>
                <a:spcPts val="0"/>
              </a:spcAft>
              <a:defRPr/>
            </a:pPr>
            <a:r>
              <a:rPr lang="en-US" dirty="0">
                <a:solidFill>
                  <a:schemeClr val="accent6">
                    <a:lumMod val="40000"/>
                    <a:lumOff val="60000"/>
                  </a:schemeClr>
                </a:solidFill>
              </a:rPr>
              <a:t>Firewall Characteristics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330898127"/>
              </p:ext>
            </p:extLst>
          </p:nvPr>
        </p:nvGraphicFramePr>
        <p:xfrm>
          <a:off x="533400" y="1828800"/>
          <a:ext cx="8229600" cy="48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6632"/>
            <a:ext cx="8229600" cy="1268760"/>
          </a:xfrm>
        </p:spPr>
        <p:txBody>
          <a:bodyPr/>
          <a:lstStyle/>
          <a:p>
            <a:r>
              <a:rPr lang="en-US" dirty="0">
                <a:solidFill>
                  <a:schemeClr val="accent6">
                    <a:lumMod val="60000"/>
                    <a:lumOff val="40000"/>
                  </a:schemeClr>
                </a:solidFill>
              </a:rPr>
              <a:t>Firewall Access Policy</a:t>
            </a:r>
          </a:p>
        </p:txBody>
      </p:sp>
      <p:sp>
        <p:nvSpPr>
          <p:cNvPr id="3" name="Content Placeholder 2"/>
          <p:cNvSpPr>
            <a:spLocks noGrp="1"/>
          </p:cNvSpPr>
          <p:nvPr>
            <p:ph idx="1"/>
          </p:nvPr>
        </p:nvSpPr>
        <p:spPr>
          <a:xfrm>
            <a:off x="457200" y="1772816"/>
            <a:ext cx="8229600" cy="5429200"/>
          </a:xfrm>
        </p:spPr>
        <p:txBody>
          <a:bodyPr>
            <a:normAutofit/>
          </a:bodyPr>
          <a:lstStyle/>
          <a:p>
            <a:pPr>
              <a:buClr>
                <a:schemeClr val="accent6">
                  <a:lumMod val="60000"/>
                  <a:lumOff val="40000"/>
                </a:schemeClr>
              </a:buClr>
              <a:buSzPct val="140000"/>
              <a:buFont typeface="Arial" charset="0"/>
              <a:buChar char="•"/>
            </a:pPr>
            <a:r>
              <a:rPr lang="en-US" dirty="0">
                <a:latin typeface="+mn-lt"/>
              </a:rPr>
              <a:t>A critical component in the planning and implementation of a firewall is specifying a suitable access policy</a:t>
            </a:r>
          </a:p>
          <a:p>
            <a:pPr lvl="1">
              <a:buClr>
                <a:schemeClr val="accent6">
                  <a:lumMod val="60000"/>
                  <a:lumOff val="40000"/>
                </a:schemeClr>
              </a:buClr>
              <a:buSzPct val="140000"/>
              <a:buFont typeface="Arial" charset="0"/>
              <a:buChar char="•"/>
            </a:pPr>
            <a:r>
              <a:rPr lang="en-US" sz="1800" dirty="0">
                <a:latin typeface="+mn-lt"/>
              </a:rPr>
              <a:t>This lists the types of traffic authorized to pass through the firewall</a:t>
            </a:r>
          </a:p>
          <a:p>
            <a:pPr lvl="1">
              <a:buClr>
                <a:schemeClr val="accent6">
                  <a:lumMod val="60000"/>
                  <a:lumOff val="40000"/>
                </a:schemeClr>
              </a:buClr>
              <a:buSzPct val="140000"/>
              <a:buFont typeface="Arial" charset="0"/>
              <a:buChar char="•"/>
            </a:pPr>
            <a:r>
              <a:rPr lang="en-US" sz="1800" dirty="0">
                <a:latin typeface="+mn-lt"/>
              </a:rPr>
              <a:t>Includes address ranges, protocols, applications and content types</a:t>
            </a:r>
          </a:p>
          <a:p>
            <a:pPr>
              <a:buClr>
                <a:schemeClr val="accent6">
                  <a:lumMod val="60000"/>
                  <a:lumOff val="40000"/>
                </a:schemeClr>
              </a:buClr>
              <a:buSzPct val="140000"/>
              <a:buFont typeface="Arial" charset="0"/>
              <a:buChar char="•"/>
            </a:pPr>
            <a:r>
              <a:rPr lang="en-US" dirty="0">
                <a:latin typeface="+mn-lt"/>
              </a:rPr>
              <a:t>This policy should be developed from the organization’s information security risk assessment and policy</a:t>
            </a:r>
          </a:p>
          <a:p>
            <a:pPr>
              <a:buClr>
                <a:schemeClr val="accent6">
                  <a:lumMod val="60000"/>
                  <a:lumOff val="40000"/>
                </a:schemeClr>
              </a:buClr>
              <a:buSzPct val="140000"/>
              <a:buFont typeface="Arial" charset="0"/>
              <a:buChar char="•"/>
            </a:pPr>
            <a:r>
              <a:rPr lang="en-US" dirty="0">
                <a:latin typeface="+mn-lt"/>
              </a:rPr>
              <a:t>Should be developed from a broad specification of which traffic types the organization needs to support</a:t>
            </a:r>
          </a:p>
          <a:p>
            <a:pPr lvl="1">
              <a:buClr>
                <a:schemeClr val="accent6">
                  <a:lumMod val="60000"/>
                  <a:lumOff val="40000"/>
                </a:schemeClr>
              </a:buClr>
              <a:buSzPct val="140000"/>
              <a:buFont typeface="Arial" charset="0"/>
              <a:buChar char="•"/>
            </a:pPr>
            <a:r>
              <a:rPr lang="en-US" sz="1800" dirty="0">
                <a:latin typeface="+mn-lt"/>
              </a:rPr>
              <a:t>Then refined to detail the filter elements which can then be implemented within an appropriate firewall topology</a:t>
            </a:r>
          </a:p>
        </p:txBody>
      </p:sp>
    </p:spTree>
    <p:extLst>
      <p:ext uri="{BB962C8B-B14F-4D97-AF65-F5344CB8AC3E}">
        <p14:creationId xmlns:p14="http://schemas.microsoft.com/office/powerpoint/2010/main" val="751747417"/>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60000"/>
                    <a:lumOff val="40000"/>
                  </a:schemeClr>
                </a:solidFill>
              </a:rPr>
              <a:t>Firewall Filter Characteristics </a:t>
            </a:r>
            <a:endParaRPr lang="en-US" dirty="0"/>
          </a:p>
        </p:txBody>
      </p:sp>
      <p:sp>
        <p:nvSpPr>
          <p:cNvPr id="3" name="Content Placeholder 2"/>
          <p:cNvSpPr>
            <a:spLocks noGrp="1"/>
          </p:cNvSpPr>
          <p:nvPr>
            <p:ph idx="1"/>
          </p:nvPr>
        </p:nvSpPr>
        <p:spPr>
          <a:xfrm>
            <a:off x="457200" y="1600200"/>
            <a:ext cx="8229600" cy="685800"/>
          </a:xfrm>
        </p:spPr>
        <p:txBody>
          <a:bodyPr>
            <a:normAutofit fontScale="92500" lnSpcReduction="20000"/>
          </a:bodyPr>
          <a:lstStyle/>
          <a:p>
            <a:pPr>
              <a:buClr>
                <a:schemeClr val="accent6">
                  <a:lumMod val="60000"/>
                  <a:lumOff val="40000"/>
                </a:schemeClr>
              </a:buClr>
              <a:buSzPct val="140000"/>
            </a:pPr>
            <a:r>
              <a:rPr lang="en-US" dirty="0">
                <a:latin typeface="+mn-lt"/>
              </a:rPr>
              <a:t>Characteristics that a firewall access policy could use to filter traffic include:</a:t>
            </a:r>
          </a:p>
        </p:txBody>
      </p:sp>
      <p:graphicFrame>
        <p:nvGraphicFramePr>
          <p:cNvPr id="4" name="Diagram 3"/>
          <p:cNvGraphicFramePr/>
          <p:nvPr>
            <p:extLst>
              <p:ext uri="{D42A27DB-BD31-4B8C-83A1-F6EECF244321}">
                <p14:modId xmlns:p14="http://schemas.microsoft.com/office/powerpoint/2010/main" val="3241362734"/>
              </p:ext>
            </p:extLst>
          </p:nvPr>
        </p:nvGraphicFramePr>
        <p:xfrm>
          <a:off x="762000" y="2286000"/>
          <a:ext cx="7772400" cy="436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81197995"/>
      </p:ext>
    </p:extLst>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57200" y="0"/>
            <a:ext cx="8229600" cy="980728"/>
          </a:xfrm>
        </p:spPr>
        <p:txBody>
          <a:bodyPr wrap="square" numCol="1" anchorCtr="0" compatLnSpc="1">
            <a:prstTxWarp prst="textNoShape">
              <a:avLst/>
            </a:prstTxWarp>
          </a:bodyPr>
          <a:lstStyle/>
          <a:p>
            <a:pPr eaLnBrk="1" hangingPunct="1">
              <a:defRPr/>
            </a:pPr>
            <a:r>
              <a:rPr lang="en-US" sz="4400" dirty="0">
                <a:solidFill>
                  <a:schemeClr val="accent6">
                    <a:lumMod val="40000"/>
                    <a:lumOff val="60000"/>
                  </a:schemeClr>
                </a:solidFill>
              </a:rPr>
              <a:t>Firewall Capabilities And Limits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1272684"/>
              </p:ext>
            </p:extLst>
          </p:nvPr>
        </p:nvGraphicFramePr>
        <p:xfrm>
          <a:off x="457200" y="1549858"/>
          <a:ext cx="8229600" cy="5119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pdf"/>
          <p:cNvPicPr>
            <a:picLocks noChangeAspect="1"/>
          </p:cNvPicPr>
          <p:nvPr/>
        </p:nvPicPr>
        <p:blipFill rotWithShape="1">
          <a:blip r:embed="rId3">
            <a:extLst>
              <a:ext uri="{28A0092B-C50C-407E-A947-70E740481C1C}">
                <a14:useLocalDpi xmlns:a14="http://schemas.microsoft.com/office/drawing/2010/main" val="0"/>
              </a:ext>
            </a:extLst>
          </a:blip>
          <a:srcRect t="2750" b="2750"/>
          <a:stretch/>
        </p:blipFill>
        <p:spPr>
          <a:xfrm>
            <a:off x="1917700" y="188640"/>
            <a:ext cx="5299364" cy="6480720"/>
          </a:xfrm>
          <a:prstGeom prst="rect">
            <a:avLst/>
          </a:prstGeom>
          <a:solidFill>
            <a:schemeClr val="tx1"/>
          </a:solidFill>
        </p:spPr>
      </p:pic>
    </p:spTree>
  </p:cSld>
  <p:clrMapOvr>
    <a:masterClrMapping/>
  </p:clrMapOvr>
  <p:transition spd="slow">
    <p:wipe di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p:nvPr>
        </p:nvSpPr>
        <p:spPr>
          <a:xfrm>
            <a:off x="467544" y="-387424"/>
            <a:ext cx="8229600" cy="1600200"/>
          </a:xfrm>
        </p:spPr>
        <p:txBody>
          <a:bodyPr/>
          <a:lstStyle/>
          <a:p>
            <a:pPr eaLnBrk="1" fontAlgn="auto" hangingPunct="1">
              <a:spcAft>
                <a:spcPts val="0"/>
              </a:spcAft>
              <a:defRPr/>
            </a:pPr>
            <a:r>
              <a:rPr lang="en-US" dirty="0">
                <a:solidFill>
                  <a:schemeClr val="accent6">
                    <a:lumMod val="40000"/>
                    <a:lumOff val="60000"/>
                  </a:schemeClr>
                </a:solidFill>
              </a:rPr>
              <a:t>Packet Filtering Firewall</a:t>
            </a:r>
          </a:p>
        </p:txBody>
      </p:sp>
      <p:sp>
        <p:nvSpPr>
          <p:cNvPr id="212995" name="Rectangle 3"/>
          <p:cNvSpPr>
            <a:spLocks noGrp="1" noChangeArrowheads="1"/>
          </p:cNvSpPr>
          <p:nvPr>
            <p:ph idx="1"/>
          </p:nvPr>
        </p:nvSpPr>
        <p:spPr>
          <a:xfrm>
            <a:off x="457200" y="1340768"/>
            <a:ext cx="8229600" cy="5976664"/>
          </a:xfrm>
        </p:spPr>
        <p:txBody>
          <a:bodyPr wrap="square" numCol="1" anchor="t" anchorCtr="0" compatLnSpc="1">
            <a:prstTxWarp prst="textNoShape">
              <a:avLst/>
            </a:prstTxWarp>
          </a:bodyPr>
          <a:lstStyle/>
          <a:p>
            <a:pPr marL="0" indent="0" eaLnBrk="1" hangingPunct="1">
              <a:lnSpc>
                <a:spcPct val="60000"/>
              </a:lnSpc>
              <a:spcAft>
                <a:spcPts val="600"/>
              </a:spcAft>
              <a:buClr>
                <a:schemeClr val="accent6">
                  <a:lumMod val="60000"/>
                  <a:lumOff val="40000"/>
                </a:schemeClr>
              </a:buClr>
              <a:buSzPct val="140000"/>
              <a:buNone/>
            </a:pPr>
            <a:endParaRPr lang="en-US" sz="1050" dirty="0">
              <a:effectLst>
                <a:outerShdw blurRad="38100" dist="38100" dir="2700000" algn="tl">
                  <a:srgbClr val="0064E2"/>
                </a:outerShdw>
              </a:effectLst>
              <a:latin typeface="+mn-lt"/>
              <a:ea typeface="ＭＳ Ｐゴシック" pitchFamily="-110" charset="-128"/>
              <a:cs typeface="ＭＳ Ｐゴシック" pitchFamily="-110" charset="-128"/>
            </a:endParaRPr>
          </a:p>
          <a:p>
            <a:pPr eaLnBrk="1" hangingPunct="1">
              <a:lnSpc>
                <a:spcPct val="60000"/>
              </a:lnSpc>
              <a:spcAft>
                <a:spcPts val="600"/>
              </a:spcAft>
              <a:buClr>
                <a:schemeClr val="accent6">
                  <a:lumMod val="60000"/>
                  <a:lumOff val="40000"/>
                </a:schemeClr>
              </a:buClr>
              <a:buSzPct val="140000"/>
              <a:buFont typeface="Arial" charset="0"/>
              <a:buChar char="•"/>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Applies rules to each incoming and outgoing IP packet </a:t>
            </a:r>
          </a:p>
          <a:p>
            <a:pPr lvl="1" eaLnBrk="1" hangingPunct="1">
              <a:lnSpc>
                <a:spcPct val="60000"/>
              </a:lnSpc>
              <a:spcAft>
                <a:spcPts val="600"/>
              </a:spcAft>
              <a:buClr>
                <a:schemeClr val="accent6">
                  <a:lumMod val="60000"/>
                  <a:lumOff val="40000"/>
                </a:schemeClr>
              </a:buClr>
              <a:buSzPct val="140000"/>
              <a:buFont typeface="Arial" charset="0"/>
              <a:buChar char="•"/>
            </a:pPr>
            <a:r>
              <a:rPr lang="en-US" sz="2000" dirty="0">
                <a:effectLst>
                  <a:outerShdw blurRad="38100" dist="38100" dir="2700000" algn="tl">
                    <a:srgbClr val="0064E2"/>
                  </a:outerShdw>
                </a:effectLst>
                <a:latin typeface="+mn-lt"/>
              </a:rPr>
              <a:t>Typically a list of rules based on matches in the IP or TCP header</a:t>
            </a:r>
          </a:p>
          <a:p>
            <a:pPr lvl="1" eaLnBrk="1" hangingPunct="1">
              <a:lnSpc>
                <a:spcPct val="60000"/>
              </a:lnSpc>
              <a:spcAft>
                <a:spcPts val="600"/>
              </a:spcAft>
              <a:buClr>
                <a:schemeClr val="accent6">
                  <a:lumMod val="60000"/>
                  <a:lumOff val="40000"/>
                </a:schemeClr>
              </a:buClr>
              <a:buSzPct val="140000"/>
              <a:buFont typeface="Arial" charset="0"/>
              <a:buChar char="•"/>
            </a:pPr>
            <a:r>
              <a:rPr lang="en-US" sz="2000" dirty="0">
                <a:effectLst>
                  <a:outerShdw blurRad="38100" dist="38100" dir="2700000" algn="tl">
                    <a:srgbClr val="0064E2"/>
                  </a:outerShdw>
                </a:effectLst>
                <a:latin typeface="+mn-lt"/>
              </a:rPr>
              <a:t>Forwards or discards the packet based on rules match</a:t>
            </a:r>
          </a:p>
          <a:p>
            <a:pPr eaLnBrk="1" hangingPunct="1">
              <a:lnSpc>
                <a:spcPct val="60000"/>
              </a:lnSpc>
            </a:pPr>
            <a:endParaRPr lang="en-US" sz="2200" dirty="0">
              <a:effectLst>
                <a:outerShdw blurRad="38100" dist="38100" dir="2700000" algn="tl">
                  <a:srgbClr val="0064E2"/>
                </a:outerShdw>
              </a:effectLst>
              <a:ea typeface="ＭＳ Ｐゴシック" pitchFamily="-110" charset="-128"/>
              <a:cs typeface="ＭＳ Ｐゴシック" pitchFamily="-110" charset="-128"/>
            </a:endParaRPr>
          </a:p>
          <a:p>
            <a:pPr eaLnBrk="1" hangingPunct="1">
              <a:lnSpc>
                <a:spcPct val="60000"/>
              </a:lnSpc>
            </a:pPr>
            <a:endParaRPr lang="en-US" sz="2200" dirty="0">
              <a:effectLst>
                <a:outerShdw blurRad="38100" dist="38100" dir="2700000" algn="tl">
                  <a:srgbClr val="0064E2"/>
                </a:outerShdw>
              </a:effectLst>
              <a:ea typeface="ＭＳ Ｐゴシック" pitchFamily="-110" charset="-128"/>
              <a:cs typeface="ＭＳ Ｐゴシック" pitchFamily="-110" charset="-128"/>
            </a:endParaRPr>
          </a:p>
          <a:p>
            <a:pPr eaLnBrk="1" hangingPunct="1">
              <a:lnSpc>
                <a:spcPct val="60000"/>
              </a:lnSpc>
            </a:pPr>
            <a:endParaRPr lang="en-US" sz="2200" dirty="0">
              <a:effectLst>
                <a:outerShdw blurRad="38100" dist="38100" dir="2700000" algn="tl">
                  <a:srgbClr val="0064E2"/>
                </a:outerShdw>
              </a:effectLst>
              <a:ea typeface="ＭＳ Ｐゴシック" pitchFamily="-110" charset="-128"/>
              <a:cs typeface="ＭＳ Ｐゴシック" pitchFamily="-110" charset="-128"/>
            </a:endParaRPr>
          </a:p>
          <a:p>
            <a:pPr marL="0" indent="0" eaLnBrk="1" hangingPunct="1">
              <a:lnSpc>
                <a:spcPct val="60000"/>
              </a:lnSpc>
              <a:buNone/>
            </a:pPr>
            <a:endParaRPr lang="en-US" sz="2200" dirty="0">
              <a:effectLst>
                <a:outerShdw blurRad="38100" dist="38100" dir="2700000" algn="tl">
                  <a:srgbClr val="0064E2"/>
                </a:outerShdw>
              </a:effectLst>
              <a:ea typeface="ＭＳ Ｐゴシック" pitchFamily="-110" charset="-128"/>
              <a:cs typeface="ＭＳ Ｐゴシック" pitchFamily="-110" charset="-128"/>
            </a:endParaRPr>
          </a:p>
          <a:p>
            <a:pPr marL="0" indent="0" eaLnBrk="1" hangingPunct="1">
              <a:lnSpc>
                <a:spcPct val="60000"/>
              </a:lnSpc>
              <a:buNone/>
            </a:pPr>
            <a:endParaRPr lang="en-US" sz="2200" dirty="0">
              <a:effectLst>
                <a:outerShdw blurRad="38100" dist="38100" dir="2700000" algn="tl">
                  <a:srgbClr val="0064E2"/>
                </a:outerShdw>
              </a:effectLst>
              <a:ea typeface="ＭＳ Ｐゴシック" pitchFamily="-110" charset="-128"/>
              <a:cs typeface="ＭＳ Ｐゴシック" pitchFamily="-110" charset="-128"/>
            </a:endParaRPr>
          </a:p>
          <a:p>
            <a:pPr marL="0" indent="0" eaLnBrk="1" hangingPunct="1">
              <a:lnSpc>
                <a:spcPct val="60000"/>
              </a:lnSpc>
              <a:buNone/>
            </a:pPr>
            <a:endParaRPr lang="en-US" sz="2200" dirty="0">
              <a:effectLst>
                <a:outerShdw blurRad="38100" dist="38100" dir="2700000" algn="tl">
                  <a:srgbClr val="0064E2"/>
                </a:outerShdw>
              </a:effectLst>
              <a:ea typeface="ＭＳ Ｐゴシック" pitchFamily="-110" charset="-128"/>
              <a:cs typeface="ＭＳ Ｐゴシック" pitchFamily="-110" charset="-128"/>
            </a:endParaRPr>
          </a:p>
          <a:p>
            <a:pPr marL="0" indent="0" eaLnBrk="1" hangingPunct="1">
              <a:lnSpc>
                <a:spcPct val="60000"/>
              </a:lnSpc>
              <a:buNone/>
            </a:pPr>
            <a:endParaRPr lang="en-US" sz="2200" dirty="0">
              <a:effectLst>
                <a:outerShdw blurRad="38100" dist="38100" dir="2700000" algn="tl">
                  <a:srgbClr val="0064E2"/>
                </a:outerShdw>
              </a:effectLst>
              <a:ea typeface="ＭＳ Ｐゴシック" pitchFamily="-110" charset="-128"/>
              <a:cs typeface="ＭＳ Ｐゴシック" pitchFamily="-110" charset="-128"/>
            </a:endParaRPr>
          </a:p>
          <a:p>
            <a:pPr eaLnBrk="1" hangingPunct="1">
              <a:lnSpc>
                <a:spcPct val="60000"/>
              </a:lnSpc>
            </a:pPr>
            <a:endParaRPr lang="en-US" sz="2200" dirty="0">
              <a:effectLst>
                <a:outerShdw blurRad="38100" dist="38100" dir="2700000" algn="tl">
                  <a:srgbClr val="0064E2"/>
                </a:outerShdw>
              </a:effectLst>
              <a:ea typeface="ＭＳ Ｐゴシック" pitchFamily="-110" charset="-128"/>
              <a:cs typeface="ＭＳ Ｐゴシック" pitchFamily="-110" charset="-128"/>
            </a:endParaRPr>
          </a:p>
          <a:p>
            <a:pPr marL="0" indent="0" eaLnBrk="1" hangingPunct="1">
              <a:lnSpc>
                <a:spcPct val="60000"/>
              </a:lnSpc>
              <a:buNone/>
            </a:pPr>
            <a:endParaRPr lang="en-US" sz="1000" dirty="0">
              <a:effectLst>
                <a:outerShdw blurRad="38100" dist="38100" dir="2700000" algn="tl">
                  <a:srgbClr val="0064E2"/>
                </a:outerShdw>
              </a:effectLst>
              <a:ea typeface="ＭＳ Ｐゴシック" pitchFamily="-110" charset="-128"/>
              <a:cs typeface="ＭＳ Ｐゴシック" pitchFamily="-110" charset="-128"/>
            </a:endParaRPr>
          </a:p>
          <a:p>
            <a:pPr marL="0" indent="0" eaLnBrk="1" hangingPunct="1">
              <a:lnSpc>
                <a:spcPct val="60000"/>
              </a:lnSpc>
              <a:buNone/>
            </a:pPr>
            <a:endParaRPr lang="en-US" sz="1000" dirty="0">
              <a:effectLst>
                <a:outerShdw blurRad="38100" dist="38100" dir="2700000" algn="tl">
                  <a:srgbClr val="0064E2"/>
                </a:outerShdw>
              </a:effectLst>
              <a:ea typeface="ＭＳ Ｐゴシック" pitchFamily="-110" charset="-128"/>
              <a:cs typeface="ＭＳ Ｐゴシック" pitchFamily="-110" charset="-128"/>
            </a:endParaRPr>
          </a:p>
          <a:p>
            <a:pPr eaLnBrk="1" hangingPunct="1">
              <a:lnSpc>
                <a:spcPct val="60000"/>
              </a:lnSpc>
              <a:spcAft>
                <a:spcPts val="600"/>
              </a:spcAft>
              <a:buClr>
                <a:schemeClr val="accent6">
                  <a:lumMod val="60000"/>
                  <a:lumOff val="40000"/>
                </a:schemeClr>
              </a:buClr>
              <a:buSzPct val="140000"/>
              <a:buFont typeface="Arial" charset="0"/>
              <a:buChar char="•"/>
            </a:pPr>
            <a:r>
              <a:rPr lang="en-US" sz="2200" dirty="0">
                <a:effectLst>
                  <a:outerShdw blurRad="38100" dist="38100" dir="2700000" algn="tl">
                    <a:srgbClr val="0064E2"/>
                  </a:outerShdw>
                </a:effectLst>
                <a:latin typeface="+mn-lt"/>
                <a:ea typeface="ＭＳ Ｐゴシック" pitchFamily="-110" charset="-128"/>
                <a:cs typeface="ＭＳ Ｐゴシック" pitchFamily="-110" charset="-128"/>
              </a:rPr>
              <a:t>Two default policies:</a:t>
            </a:r>
          </a:p>
          <a:p>
            <a:pPr lvl="1" eaLnBrk="1" hangingPunct="1">
              <a:lnSpc>
                <a:spcPct val="60000"/>
              </a:lnSpc>
              <a:spcAft>
                <a:spcPts val="600"/>
              </a:spcAft>
              <a:buClr>
                <a:schemeClr val="accent6">
                  <a:lumMod val="60000"/>
                  <a:lumOff val="40000"/>
                </a:schemeClr>
              </a:buClr>
              <a:buSzPct val="140000"/>
              <a:buFont typeface="Arial" charset="0"/>
              <a:buChar char="•"/>
            </a:pPr>
            <a:r>
              <a:rPr lang="en-US" sz="2000" dirty="0">
                <a:effectLst>
                  <a:outerShdw blurRad="38100" dist="38100" dir="2700000" algn="tl">
                    <a:srgbClr val="0064E2"/>
                  </a:outerShdw>
                </a:effectLst>
                <a:latin typeface="+mn-lt"/>
              </a:rPr>
              <a:t>Discard - prohibit unless expressly permitted</a:t>
            </a:r>
          </a:p>
          <a:p>
            <a:pPr lvl="2" eaLnBrk="1" hangingPunct="1">
              <a:lnSpc>
                <a:spcPct val="60000"/>
              </a:lnSpc>
              <a:spcAft>
                <a:spcPts val="600"/>
              </a:spcAft>
              <a:buClr>
                <a:schemeClr val="accent6">
                  <a:lumMod val="60000"/>
                  <a:lumOff val="40000"/>
                </a:schemeClr>
              </a:buClr>
              <a:buSzPct val="140000"/>
              <a:buFont typeface="Arial" charset="0"/>
              <a:buChar char="•"/>
            </a:pPr>
            <a:r>
              <a:rPr lang="en-US" sz="1900" dirty="0">
                <a:effectLst>
                  <a:outerShdw blurRad="38100" dist="38100" dir="2700000" algn="tl">
                    <a:srgbClr val="0064E2"/>
                  </a:outerShdw>
                </a:effectLst>
                <a:latin typeface="+mn-lt"/>
                <a:ea typeface="ＭＳ Ｐゴシック" pitchFamily="-110" charset="-128"/>
              </a:rPr>
              <a:t>More conservative, controlled, visible to users</a:t>
            </a:r>
          </a:p>
          <a:p>
            <a:pPr lvl="1" eaLnBrk="1" hangingPunct="1">
              <a:lnSpc>
                <a:spcPct val="60000"/>
              </a:lnSpc>
              <a:spcAft>
                <a:spcPts val="600"/>
              </a:spcAft>
              <a:buClr>
                <a:schemeClr val="accent6">
                  <a:lumMod val="60000"/>
                  <a:lumOff val="40000"/>
                </a:schemeClr>
              </a:buClr>
              <a:buSzPct val="140000"/>
              <a:buFont typeface="Arial" charset="0"/>
              <a:buChar char="•"/>
            </a:pPr>
            <a:r>
              <a:rPr lang="en-US" sz="2000" dirty="0">
                <a:effectLst>
                  <a:outerShdw blurRad="38100" dist="38100" dir="2700000" algn="tl">
                    <a:srgbClr val="0064E2"/>
                  </a:outerShdw>
                </a:effectLst>
                <a:latin typeface="+mn-lt"/>
              </a:rPr>
              <a:t>Forward - permit unless expressly prohibited</a:t>
            </a:r>
          </a:p>
          <a:p>
            <a:pPr lvl="2" eaLnBrk="1" hangingPunct="1">
              <a:lnSpc>
                <a:spcPct val="60000"/>
              </a:lnSpc>
              <a:spcAft>
                <a:spcPts val="600"/>
              </a:spcAft>
              <a:buClr>
                <a:schemeClr val="accent6">
                  <a:lumMod val="60000"/>
                  <a:lumOff val="40000"/>
                </a:schemeClr>
              </a:buClr>
              <a:buSzPct val="140000"/>
              <a:buFont typeface="Arial" charset="0"/>
              <a:buChar char="•"/>
            </a:pPr>
            <a:r>
              <a:rPr lang="en-US" sz="1900" dirty="0">
                <a:effectLst>
                  <a:outerShdw blurRad="38100" dist="38100" dir="2700000" algn="tl">
                    <a:srgbClr val="0064E2"/>
                  </a:outerShdw>
                </a:effectLst>
                <a:latin typeface="+mn-lt"/>
                <a:ea typeface="ＭＳ Ｐゴシック" pitchFamily="-110" charset="-128"/>
              </a:rPr>
              <a:t>Easier to manage and use but less secure</a:t>
            </a:r>
          </a:p>
        </p:txBody>
      </p:sp>
      <p:graphicFrame>
        <p:nvGraphicFramePr>
          <p:cNvPr id="4" name="Diagram 3"/>
          <p:cNvGraphicFramePr/>
          <p:nvPr>
            <p:extLst>
              <p:ext uri="{D42A27DB-BD31-4B8C-83A1-F6EECF244321}">
                <p14:modId xmlns:p14="http://schemas.microsoft.com/office/powerpoint/2010/main" val="1415664969"/>
              </p:ext>
            </p:extLst>
          </p:nvPr>
        </p:nvGraphicFramePr>
        <p:xfrm>
          <a:off x="903638" y="2636448"/>
          <a:ext cx="7239000" cy="210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17494</TotalTime>
  <Words>7989</Words>
  <Application>Microsoft Office PowerPoint</Application>
  <PresentationFormat>On-screen Show (4:3)</PresentationFormat>
  <Paragraphs>789</Paragraphs>
  <Slides>38</Slides>
  <Notes>24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38</vt:i4>
      </vt:variant>
    </vt:vector>
  </HeadingPairs>
  <TitlesOfParts>
    <vt:vector size="49" baseType="lpstr">
      <vt:lpstr>ＭＳ Ｐゴシック</vt:lpstr>
      <vt:lpstr>Arial</vt:lpstr>
      <vt:lpstr>Century Gothic</vt:lpstr>
      <vt:lpstr>Courier New</vt:lpstr>
      <vt:lpstr>Palatino Linotype</vt:lpstr>
      <vt:lpstr>Times New Roman</vt:lpstr>
      <vt:lpstr>TimesTenLTStd-Bold</vt:lpstr>
      <vt:lpstr>TimesTenLTStd-Roman</vt:lpstr>
      <vt:lpstr>Wingdings</vt:lpstr>
      <vt:lpstr>Executive</vt:lpstr>
      <vt:lpstr>Document</vt:lpstr>
      <vt:lpstr>Information Security                        Fall 2023</vt:lpstr>
      <vt:lpstr>PowerPoint Presentation</vt:lpstr>
      <vt:lpstr>The Need For Firewalls</vt:lpstr>
      <vt:lpstr>Firewall Characteristics</vt:lpstr>
      <vt:lpstr>Firewall Access Policy</vt:lpstr>
      <vt:lpstr>Firewall Filter Characteristics </vt:lpstr>
      <vt:lpstr>Firewall Capabilities And Limits</vt:lpstr>
      <vt:lpstr>PowerPoint Presentation</vt:lpstr>
      <vt:lpstr>Packet Filtering Firewall</vt:lpstr>
      <vt:lpstr>Table 9.1 Packet-Filtering Examples</vt:lpstr>
      <vt:lpstr>PowerPoint Presentation</vt:lpstr>
      <vt:lpstr>PowerPoint Presentation</vt:lpstr>
      <vt:lpstr>PowerPoint Presentation</vt:lpstr>
      <vt:lpstr>PowerPoint Presentation</vt:lpstr>
      <vt:lpstr>Packet Filter  Advantages And Weaknesses</vt:lpstr>
      <vt:lpstr>PowerPoint Presentation</vt:lpstr>
      <vt:lpstr>Why we need Stateful  Inspection Firewall?</vt:lpstr>
      <vt:lpstr>PowerPoint Presentation</vt:lpstr>
      <vt:lpstr>Stateful Inspection Firewall</vt:lpstr>
      <vt:lpstr>Stateful Inspection Firewall</vt:lpstr>
      <vt:lpstr>Application-Level Gateway</vt:lpstr>
      <vt:lpstr>PowerPoint Presentation</vt:lpstr>
      <vt:lpstr>Circuit-Level Gateway</vt:lpstr>
      <vt:lpstr>PowerPoint Presentation</vt:lpstr>
      <vt:lpstr>SOCKS Circuit-Level Gateway </vt:lpstr>
      <vt:lpstr>Intrusion Prevention Systems  (IPS)</vt:lpstr>
      <vt:lpstr>Host-Based IPS  (HIPS)</vt:lpstr>
      <vt:lpstr>Host-Based IPS  (HIPS)</vt:lpstr>
      <vt:lpstr>HIPS</vt:lpstr>
      <vt:lpstr>Host-Based IPS  (HIPS)</vt:lpstr>
      <vt:lpstr>The Role of HIPS</vt:lpstr>
      <vt:lpstr>Network-Based IPS  (NIPS)</vt:lpstr>
      <vt:lpstr>Network-Based IPS  (NIPS)</vt:lpstr>
      <vt:lpstr>Distributed or Hybrid IPS</vt:lpstr>
      <vt:lpstr>Digital Immune System</vt:lpstr>
      <vt:lpstr>PowerPoint Presentation</vt:lpstr>
      <vt:lpstr>PowerPoint Presentation</vt:lpstr>
      <vt:lpstr>Snort Inline</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9 Lecture Overheads</dc:subject>
  <dc:creator>Dr Lawrie Brown</dc:creator>
  <cp:keywords/>
  <dc:description/>
  <cp:lastModifiedBy>NU FAST</cp:lastModifiedBy>
  <cp:revision>160</cp:revision>
  <dcterms:created xsi:type="dcterms:W3CDTF">2014-09-10T15:18:11Z</dcterms:created>
  <dcterms:modified xsi:type="dcterms:W3CDTF">2023-11-29T03:14:25Z</dcterms:modified>
  <cp:category/>
</cp:coreProperties>
</file>

<file path=docProps/thumbnail.jpeg>
</file>